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60" r:id="rId7"/>
    <p:sldMasterId id="2147483662" r:id="rId8"/>
    <p:sldMasterId id="2147483664" r:id="rId9"/>
    <p:sldMasterId id="2147483666" r:id="rId10"/>
    <p:sldMasterId id="2147483668" r:id="rId11"/>
  </p:sld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</p:sldIdLst>
  <p:sldSz cx="18288000" cy="10287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>
      <p:cViewPr>
        <p:scale>
          <a:sx n="50" d="100"/>
          <a:sy n="50" d="100"/>
        </p:scale>
        <p:origin x="970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0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viewProps" Target="viewProp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6DFDEF37-7E5D-40D9-B11A-B376AFC5EBF9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9"/>
          </p:nvPr>
        </p:nvSpPr>
        <p:spPr/>
        <p:txBody>
          <a:bodyPr/>
          <a:lstStyle/>
          <a:p>
            <a:fld id="{D1DB93BA-8E9D-4EAA-B3EC-D6958C379F02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2"/>
          </p:nvPr>
        </p:nvSpPr>
        <p:spPr/>
        <p:txBody>
          <a:bodyPr/>
          <a:lstStyle/>
          <a:p>
            <a:fld id="{87C86EEC-D337-4E86-9164-19E1E7BDE145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01A2055B-7F9D-4BFC-A43E-BFA411A4C74F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12119369-10EB-473A-961C-26286D1B1EE7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29619BE2-96EC-42E2-8658-E98F627950D1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CF3D381F-1CD5-406C-AB32-41FEF0C0F68B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C39F646B-A54C-44A0-94C5-150BDAC8521E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882FD2CE-AC72-4EFD-8AA4-3A2C5EA25B20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3"/>
          </p:nvPr>
        </p:nvSpPr>
        <p:spPr/>
        <p:txBody>
          <a:bodyPr/>
          <a:lstStyle/>
          <a:p>
            <a:fld id="{9288C561-D488-44F2-B974-925864F554E7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6"/>
          </p:nvPr>
        </p:nvSpPr>
        <p:spPr/>
        <p:txBody>
          <a:bodyPr/>
          <a:lstStyle/>
          <a:p>
            <a:fld id="{035B330A-9181-4FB7-B8F6-256489A3CCE4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1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" name="PlaceHolder 2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1A9F4DEF-C198-4B2B-A695-652348367861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ftr" idx="28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45" name="PlaceHolder 2"/>
          <p:cNvSpPr>
            <a:spLocks noGrp="1"/>
          </p:cNvSpPr>
          <p:nvPr>
            <p:ph type="sldNum" idx="29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230222F7-00EC-4C77-B9D8-6AE9B4E5DD94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dt" idx="30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ftr" idx="31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48" name="PlaceHolder 2"/>
          <p:cNvSpPr>
            <a:spLocks noGrp="1"/>
          </p:cNvSpPr>
          <p:nvPr>
            <p:ph type="sldNum" idx="32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9449067C-8757-429D-8063-59715D957BDC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dt" idx="33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ftr" idx="4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7" name="PlaceHolder 2"/>
          <p:cNvSpPr>
            <a:spLocks noGrp="1"/>
          </p:cNvSpPr>
          <p:nvPr>
            <p:ph type="sldNum" idx="5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F9330C26-EA9C-45A9-9670-718964B3CC3E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dt" idx="6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ftr" idx="7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10" name="PlaceHolder 2"/>
          <p:cNvSpPr>
            <a:spLocks noGrp="1"/>
          </p:cNvSpPr>
          <p:nvPr>
            <p:ph type="sldNum" idx="8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5E2BCFFD-D0FE-4783-987B-AF0506798394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dt" idx="9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480" cy="5965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4" name="PlaceHolder 3"/>
          <p:cNvSpPr>
            <a:spLocks noGrp="1"/>
          </p:cNvSpPr>
          <p:nvPr>
            <p:ph type="ftr" idx="10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15" name="PlaceHolder 4"/>
          <p:cNvSpPr>
            <a:spLocks noGrp="1"/>
          </p:cNvSpPr>
          <p:nvPr>
            <p:ph type="sldNum" idx="11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6DDB6864-B6A2-4E96-ABCE-D90E89E204E5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" name="PlaceHolder 5"/>
          <p:cNvSpPr>
            <a:spLocks noGrp="1"/>
          </p:cNvSpPr>
          <p:nvPr>
            <p:ph type="dt" idx="12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ftr" idx="13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20" name="PlaceHolder 2"/>
          <p:cNvSpPr>
            <a:spLocks noGrp="1"/>
          </p:cNvSpPr>
          <p:nvPr>
            <p:ph type="sldNum" idx="14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D65CDE90-2BC6-4F76-8435-361EB09F0F60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dt" idx="15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240" cy="5965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240" cy="5965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5" name="PlaceHolder 4"/>
          <p:cNvSpPr>
            <a:spLocks noGrp="1"/>
          </p:cNvSpPr>
          <p:nvPr>
            <p:ph type="ftr" idx="16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26" name="PlaceHolder 5"/>
          <p:cNvSpPr>
            <a:spLocks noGrp="1"/>
          </p:cNvSpPr>
          <p:nvPr>
            <p:ph type="sldNum" idx="17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EB71E47A-ADB4-48BB-866B-1F18151E71B3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" name="PlaceHolder 6"/>
          <p:cNvSpPr>
            <a:spLocks noGrp="1"/>
          </p:cNvSpPr>
          <p:nvPr>
            <p:ph type="dt" idx="18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ftr" idx="19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32" name="PlaceHolder 2"/>
          <p:cNvSpPr>
            <a:spLocks noGrp="1"/>
          </p:cNvSpPr>
          <p:nvPr>
            <p:ph type="sldNum" idx="20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0EB7F2CC-B2B8-4171-A44A-AD60A4C0D4A9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dt" idx="21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5" name="PlaceHolder 2"/>
          <p:cNvSpPr>
            <a:spLocks noGrp="1"/>
          </p:cNvSpPr>
          <p:nvPr>
            <p:ph type="ftr" idx="22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36" name="PlaceHolder 3"/>
          <p:cNvSpPr>
            <a:spLocks noGrp="1"/>
          </p:cNvSpPr>
          <p:nvPr>
            <p:ph type="sldNum" idx="23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C59BCD0A-4471-4450-A6C5-D4E15B4419D3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dt" idx="24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ftr" idx="25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sldNum" idx="26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4813F663-3F15-40BF-8523-22CD0A82F1B2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 idx="27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  <p:sp>
        <p:nvSpPr>
          <p:cNvPr id="42" name="PlaceHolder 4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en-IN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8.jpe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20D47"/>
            </a:gs>
            <a:gs pos="100000">
              <a:srgbClr val="020D47"/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2"/>
          <p:cNvGrpSpPr/>
          <p:nvPr/>
        </p:nvGrpSpPr>
        <p:grpSpPr>
          <a:xfrm>
            <a:off x="-4378680" y="-3871080"/>
            <a:ext cx="15200280" cy="16229160"/>
            <a:chOff x="-4378680" y="-3871080"/>
            <a:chExt cx="15200280" cy="16229160"/>
          </a:xfrm>
        </p:grpSpPr>
        <p:sp>
          <p:nvSpPr>
            <p:cNvPr id="51" name="Freeform 3"/>
            <p:cNvSpPr/>
            <p:nvPr/>
          </p:nvSpPr>
          <p:spPr>
            <a:xfrm rot="2496600">
              <a:off x="683280" y="-4272120"/>
              <a:ext cx="4979520" cy="17138880"/>
            </a:xfrm>
            <a:custGeom>
              <a:avLst/>
              <a:gdLst>
                <a:gd name="textAreaLeft" fmla="*/ 0 w 4979520"/>
                <a:gd name="textAreaRight" fmla="*/ 4980600 w 4979520"/>
                <a:gd name="textAreaTop" fmla="*/ 0 h 17138880"/>
                <a:gd name="textAreaBottom" fmla="*/ 17139960 h 17138880"/>
              </a:gdLst>
              <a:ahLst/>
              <a:cxnLst/>
              <a:rect l="textAreaLeft" t="textAreaTop" r="textAreaRight" b="textAreaBottom"/>
              <a:pathLst>
                <a:path w="1311802" h="4514271">
                  <a:moveTo>
                    <a:pt x="0" y="0"/>
                  </a:moveTo>
                  <a:lnTo>
                    <a:pt x="1311802" y="0"/>
                  </a:lnTo>
                  <a:lnTo>
                    <a:pt x="1311802" y="4514271"/>
                  </a:lnTo>
                  <a:lnTo>
                    <a:pt x="0" y="4514271"/>
                  </a:lnTo>
                  <a:close/>
                </a:path>
              </a:pathLst>
            </a:custGeom>
            <a:gradFill rotWithShape="0">
              <a:gsLst>
                <a:gs pos="0">
                  <a:srgbClr val="020D47">
                    <a:alpha val="0"/>
                  </a:srgbClr>
                </a:gs>
                <a:gs pos="33333">
                  <a:srgbClr val="010B3D">
                    <a:alpha val="43000"/>
                  </a:srgbClr>
                </a:gs>
                <a:gs pos="66667">
                  <a:srgbClr val="010933">
                    <a:alpha val="43000"/>
                  </a:srgbClr>
                </a:gs>
                <a:gs pos="100000">
                  <a:srgbClr val="01020D">
                    <a:alpha val="4300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2" name="TextBox 4"/>
            <p:cNvSpPr/>
            <p:nvPr/>
          </p:nvSpPr>
          <p:spPr>
            <a:xfrm rot="2496600">
              <a:off x="731520" y="-4398120"/>
              <a:ext cx="4979520" cy="172836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53" name="Freeform 5"/>
          <p:cNvSpPr/>
          <p:nvPr/>
        </p:nvSpPr>
        <p:spPr>
          <a:xfrm flipH="1">
            <a:off x="9143280" y="-2057400"/>
            <a:ext cx="4103280" cy="4113720"/>
          </a:xfrm>
          <a:custGeom>
            <a:avLst/>
            <a:gdLst>
              <a:gd name="textAreaLeft" fmla="*/ 720 w 4103280"/>
              <a:gd name="textAreaRight" fmla="*/ 4105080 w 4103280"/>
              <a:gd name="textAreaTop" fmla="*/ 0 h 4113720"/>
              <a:gd name="textAreaBottom" fmla="*/ 4114800 h 4113720"/>
            </a:gdLst>
            <a:ahLst/>
            <a:cxnLst/>
            <a:rect l="textAreaLeft" t="textAreaTop" r="textAreaRight" b="textAreaBottom"/>
            <a:pathLst>
              <a:path w="4104513" h="4114800">
                <a:moveTo>
                  <a:pt x="4104513" y="0"/>
                </a:moveTo>
                <a:lnTo>
                  <a:pt x="0" y="0"/>
                </a:lnTo>
                <a:lnTo>
                  <a:pt x="0" y="4114800"/>
                </a:lnTo>
                <a:lnTo>
                  <a:pt x="4104513" y="4114800"/>
                </a:lnTo>
                <a:lnTo>
                  <a:pt x="4104513" y="0"/>
                </a:lnTo>
                <a:close/>
              </a:path>
            </a:pathLst>
          </a:custGeom>
          <a:blipFill rotWithShape="0">
            <a:blip r:embed="rId2">
              <a:alphaModFix amt="13000"/>
            </a:blip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54" name="Group 6"/>
          <p:cNvGrpSpPr/>
          <p:nvPr/>
        </p:nvGrpSpPr>
        <p:grpSpPr>
          <a:xfrm>
            <a:off x="1740960" y="603000"/>
            <a:ext cx="18209880" cy="19226160"/>
            <a:chOff x="1740960" y="603000"/>
            <a:chExt cx="18209880" cy="19226160"/>
          </a:xfrm>
        </p:grpSpPr>
        <p:sp>
          <p:nvSpPr>
            <p:cNvPr id="55" name="Freeform 7"/>
            <p:cNvSpPr/>
            <p:nvPr/>
          </p:nvSpPr>
          <p:spPr>
            <a:xfrm rot="18647400">
              <a:off x="1763640" y="6026400"/>
              <a:ext cx="18164160" cy="8378640"/>
            </a:xfrm>
            <a:custGeom>
              <a:avLst/>
              <a:gdLst>
                <a:gd name="textAreaLeft" fmla="*/ 0 w 18164160"/>
                <a:gd name="textAreaRight" fmla="*/ 18165240 w 18164160"/>
                <a:gd name="textAreaTop" fmla="*/ 0 h 8378640"/>
                <a:gd name="textAreaBottom" fmla="*/ 8379720 h 8378640"/>
              </a:gdLst>
              <a:ahLst/>
              <a:cxnLst/>
              <a:rect l="textAreaLeft" t="textAreaTop" r="textAreaRight" b="textAreaBottom"/>
              <a:pathLst>
                <a:path w="1514152" h="698500">
                  <a:moveTo>
                    <a:pt x="1506384" y="370848"/>
                  </a:moveTo>
                  <a:lnTo>
                    <a:pt x="1328316" y="676902"/>
                  </a:lnTo>
                  <a:cubicBezTo>
                    <a:pt x="1320536" y="690274"/>
                    <a:pt x="1306233" y="698500"/>
                    <a:pt x="1290763" y="698500"/>
                  </a:cubicBezTo>
                  <a:lnTo>
                    <a:pt x="223389" y="698500"/>
                  </a:lnTo>
                  <a:cubicBezTo>
                    <a:pt x="207919" y="698500"/>
                    <a:pt x="193616" y="690274"/>
                    <a:pt x="185836" y="676902"/>
                  </a:cubicBezTo>
                  <a:lnTo>
                    <a:pt x="7768" y="370848"/>
                  </a:lnTo>
                  <a:cubicBezTo>
                    <a:pt x="0" y="357497"/>
                    <a:pt x="0" y="341003"/>
                    <a:pt x="7768" y="327652"/>
                  </a:cubicBezTo>
                  <a:lnTo>
                    <a:pt x="185836" y="21598"/>
                  </a:lnTo>
                  <a:cubicBezTo>
                    <a:pt x="193616" y="8226"/>
                    <a:pt x="207919" y="0"/>
                    <a:pt x="223389" y="0"/>
                  </a:cubicBezTo>
                  <a:lnTo>
                    <a:pt x="1290763" y="0"/>
                  </a:lnTo>
                  <a:cubicBezTo>
                    <a:pt x="1306233" y="0"/>
                    <a:pt x="1320536" y="8226"/>
                    <a:pt x="1328316" y="21598"/>
                  </a:cubicBezTo>
                  <a:lnTo>
                    <a:pt x="1506384" y="327652"/>
                  </a:lnTo>
                  <a:cubicBezTo>
                    <a:pt x="1514152" y="341003"/>
                    <a:pt x="1514152" y="357497"/>
                    <a:pt x="1506384" y="370848"/>
                  </a:cubicBezTo>
                  <a:close/>
                </a:path>
              </a:pathLst>
            </a:custGeom>
            <a:gradFill rotWithShape="0">
              <a:gsLst>
                <a:gs pos="0">
                  <a:srgbClr val="F5D60A"/>
                </a:gs>
                <a:gs pos="100000">
                  <a:srgbClr val="837200"/>
                </a:gs>
              </a:gsLst>
              <a:lin ang="27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6" name="TextBox 8"/>
            <p:cNvSpPr/>
            <p:nvPr/>
          </p:nvSpPr>
          <p:spPr>
            <a:xfrm rot="18647400">
              <a:off x="2904480" y="5648760"/>
              <a:ext cx="15536520" cy="88358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57" name="Group 9"/>
          <p:cNvGrpSpPr/>
          <p:nvPr/>
        </p:nvGrpSpPr>
        <p:grpSpPr>
          <a:xfrm>
            <a:off x="4505400" y="2124720"/>
            <a:ext cx="14001480" cy="14780880"/>
            <a:chOff x="4505400" y="2124720"/>
            <a:chExt cx="14001480" cy="14780880"/>
          </a:xfrm>
        </p:grpSpPr>
        <p:sp>
          <p:nvSpPr>
            <p:cNvPr id="58" name="Freeform 10"/>
            <p:cNvSpPr/>
            <p:nvPr/>
          </p:nvSpPr>
          <p:spPr>
            <a:xfrm rot="18647400">
              <a:off x="4527360" y="6289920"/>
              <a:ext cx="13957200" cy="6450120"/>
            </a:xfrm>
            <a:custGeom>
              <a:avLst/>
              <a:gdLst>
                <a:gd name="textAreaLeft" fmla="*/ 0 w 13957200"/>
                <a:gd name="textAreaRight" fmla="*/ 13958280 w 13957200"/>
                <a:gd name="textAreaTop" fmla="*/ 0 h 6450120"/>
                <a:gd name="textAreaBottom" fmla="*/ 6451200 h 6450120"/>
              </a:gdLst>
              <a:ahLst/>
              <a:cxnLst/>
              <a:rect l="textAreaLeft" t="textAreaTop" r="textAreaRight" b="textAreaBottom"/>
              <a:pathLst>
                <a:path w="1511283" h="698500">
                  <a:moveTo>
                    <a:pt x="1501194" y="377304"/>
                  </a:moveTo>
                  <a:lnTo>
                    <a:pt x="1330638" y="670446"/>
                  </a:lnTo>
                  <a:cubicBezTo>
                    <a:pt x="1320533" y="687815"/>
                    <a:pt x="1301954" y="698500"/>
                    <a:pt x="1281860" y="698500"/>
                  </a:cubicBezTo>
                  <a:lnTo>
                    <a:pt x="229425" y="698500"/>
                  </a:lnTo>
                  <a:cubicBezTo>
                    <a:pt x="209330" y="698500"/>
                    <a:pt x="190751" y="687815"/>
                    <a:pt x="180646" y="670446"/>
                  </a:cubicBezTo>
                  <a:lnTo>
                    <a:pt x="10090" y="377304"/>
                  </a:lnTo>
                  <a:cubicBezTo>
                    <a:pt x="0" y="359962"/>
                    <a:pt x="0" y="338538"/>
                    <a:pt x="10090" y="321196"/>
                  </a:cubicBezTo>
                  <a:lnTo>
                    <a:pt x="180646" y="28054"/>
                  </a:lnTo>
                  <a:cubicBezTo>
                    <a:pt x="190751" y="10685"/>
                    <a:pt x="209330" y="0"/>
                    <a:pt x="229425" y="0"/>
                  </a:cubicBezTo>
                  <a:lnTo>
                    <a:pt x="1281860" y="0"/>
                  </a:lnTo>
                  <a:cubicBezTo>
                    <a:pt x="1301954" y="0"/>
                    <a:pt x="1320533" y="10685"/>
                    <a:pt x="1330638" y="28054"/>
                  </a:cubicBezTo>
                  <a:lnTo>
                    <a:pt x="1501194" y="321196"/>
                  </a:lnTo>
                  <a:cubicBezTo>
                    <a:pt x="1511284" y="338538"/>
                    <a:pt x="1511284" y="359962"/>
                    <a:pt x="1501194" y="377304"/>
                  </a:cubicBezTo>
                  <a:close/>
                </a:path>
              </a:pathLst>
            </a:custGeom>
            <a:gradFill rotWithShape="0">
              <a:gsLst>
                <a:gs pos="0">
                  <a:srgbClr val="020D47"/>
                </a:gs>
                <a:gs pos="100000">
                  <a:srgbClr val="020D47"/>
                </a:gs>
              </a:gsLst>
              <a:lin ang="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9" name="TextBox 11"/>
            <p:cNvSpPr/>
            <p:nvPr/>
          </p:nvSpPr>
          <p:spPr>
            <a:xfrm rot="18647400">
              <a:off x="5393160" y="5998680"/>
              <a:ext cx="11961000" cy="6802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60" name="Group 12"/>
          <p:cNvGrpSpPr/>
          <p:nvPr/>
        </p:nvGrpSpPr>
        <p:grpSpPr>
          <a:xfrm>
            <a:off x="5929560" y="-1029600"/>
            <a:ext cx="13543560" cy="13645080"/>
            <a:chOff x="5929560" y="-1029600"/>
            <a:chExt cx="13543560" cy="13645080"/>
          </a:xfrm>
        </p:grpSpPr>
        <p:sp>
          <p:nvSpPr>
            <p:cNvPr id="61" name="Freeform 13"/>
            <p:cNvSpPr/>
            <p:nvPr/>
          </p:nvSpPr>
          <p:spPr>
            <a:xfrm rot="18831600">
              <a:off x="6990120" y="1889280"/>
              <a:ext cx="11422080" cy="7806960"/>
            </a:xfrm>
            <a:custGeom>
              <a:avLst/>
              <a:gdLst>
                <a:gd name="textAreaLeft" fmla="*/ 0 w 11422080"/>
                <a:gd name="textAreaRight" fmla="*/ 11423160 w 11422080"/>
                <a:gd name="textAreaTop" fmla="*/ 0 h 7806960"/>
                <a:gd name="textAreaBottom" fmla="*/ 7808040 h 7806960"/>
              </a:gdLst>
              <a:ahLst/>
              <a:cxnLst/>
              <a:rect l="textAreaLeft" t="textAreaTop" r="textAreaRight" b="textAreaBottom"/>
              <a:pathLst>
                <a:path w="1513449" h="698500">
                  <a:moveTo>
                    <a:pt x="1505112" y="372429"/>
                  </a:moveTo>
                  <a:lnTo>
                    <a:pt x="1328884" y="675321"/>
                  </a:lnTo>
                  <a:cubicBezTo>
                    <a:pt x="1320535" y="689672"/>
                    <a:pt x="1305184" y="698500"/>
                    <a:pt x="1288581" y="698500"/>
                  </a:cubicBezTo>
                  <a:lnTo>
                    <a:pt x="224867" y="698500"/>
                  </a:lnTo>
                  <a:cubicBezTo>
                    <a:pt x="208264" y="698500"/>
                    <a:pt x="192913" y="689672"/>
                    <a:pt x="184564" y="675321"/>
                  </a:cubicBezTo>
                  <a:lnTo>
                    <a:pt x="8336" y="372429"/>
                  </a:lnTo>
                  <a:cubicBezTo>
                    <a:pt x="0" y="358101"/>
                    <a:pt x="0" y="340399"/>
                    <a:pt x="8336" y="326071"/>
                  </a:cubicBezTo>
                  <a:lnTo>
                    <a:pt x="184564" y="23179"/>
                  </a:lnTo>
                  <a:cubicBezTo>
                    <a:pt x="192913" y="8828"/>
                    <a:pt x="208264" y="0"/>
                    <a:pt x="224867" y="0"/>
                  </a:cubicBezTo>
                  <a:lnTo>
                    <a:pt x="1288581" y="0"/>
                  </a:lnTo>
                  <a:cubicBezTo>
                    <a:pt x="1305184" y="0"/>
                    <a:pt x="1320535" y="8828"/>
                    <a:pt x="1328884" y="23179"/>
                  </a:cubicBezTo>
                  <a:lnTo>
                    <a:pt x="1505112" y="326071"/>
                  </a:lnTo>
                  <a:cubicBezTo>
                    <a:pt x="1513449" y="340399"/>
                    <a:pt x="1513449" y="358101"/>
                    <a:pt x="1505112" y="372429"/>
                  </a:cubicBezTo>
                  <a:close/>
                </a:path>
              </a:pathLst>
            </a:custGeom>
            <a:gradFill rotWithShape="0">
              <a:gsLst>
                <a:gs pos="0">
                  <a:srgbClr val="F5D60A"/>
                </a:gs>
                <a:gs pos="100000">
                  <a:srgbClr val="A18C00"/>
                </a:gs>
              </a:gsLst>
              <a:lin ang="27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2" name="TextBox 14"/>
            <p:cNvSpPr/>
            <p:nvPr/>
          </p:nvSpPr>
          <p:spPr>
            <a:xfrm rot="18831600">
              <a:off x="7660440" y="1528920"/>
              <a:ext cx="9774360" cy="82328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63" name="Freeform 17"/>
          <p:cNvSpPr/>
          <p:nvPr/>
        </p:nvSpPr>
        <p:spPr>
          <a:xfrm>
            <a:off x="8287920" y="3715920"/>
            <a:ext cx="5117400" cy="5117400"/>
          </a:xfrm>
          <a:custGeom>
            <a:avLst/>
            <a:gdLst>
              <a:gd name="textAreaLeft" fmla="*/ 0 w 5117400"/>
              <a:gd name="textAreaRight" fmla="*/ 5118480 w 5117400"/>
              <a:gd name="textAreaTop" fmla="*/ 0 h 5117400"/>
              <a:gd name="textAreaBottom" fmla="*/ 5118480 h 5117400"/>
            </a:gdLst>
            <a:ahLst/>
            <a:cxnLst/>
            <a:rect l="textAreaLeft" t="textAreaTop" r="textAreaRight" b="textAreaBottom"/>
            <a:pathLst>
              <a:path w="5118412" h="5118412">
                <a:moveTo>
                  <a:pt x="0" y="0"/>
                </a:moveTo>
                <a:lnTo>
                  <a:pt x="5118411" y="0"/>
                </a:lnTo>
                <a:lnTo>
                  <a:pt x="5118411" y="5118412"/>
                </a:lnTo>
                <a:lnTo>
                  <a:pt x="0" y="51184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64" name="Group 18"/>
          <p:cNvGrpSpPr/>
          <p:nvPr/>
        </p:nvGrpSpPr>
        <p:grpSpPr>
          <a:xfrm>
            <a:off x="8870040" y="4298040"/>
            <a:ext cx="3953160" cy="3953160"/>
            <a:chOff x="8870040" y="4298040"/>
            <a:chExt cx="3953160" cy="3953160"/>
          </a:xfrm>
        </p:grpSpPr>
        <p:sp>
          <p:nvSpPr>
            <p:cNvPr id="65" name="Freeform 19"/>
            <p:cNvSpPr/>
            <p:nvPr/>
          </p:nvSpPr>
          <p:spPr>
            <a:xfrm>
              <a:off x="8909640" y="4337640"/>
              <a:ext cx="3873960" cy="3873960"/>
            </a:xfrm>
            <a:custGeom>
              <a:avLst/>
              <a:gdLst>
                <a:gd name="textAreaLeft" fmla="*/ 0 w 3873960"/>
                <a:gd name="textAreaRight" fmla="*/ 3875040 w 3873960"/>
                <a:gd name="textAreaTop" fmla="*/ 0 h 3873960"/>
                <a:gd name="textAreaBottom" fmla="*/ 3875040 h 3873960"/>
              </a:gdLst>
              <a:ahLst/>
              <a:cxnLst/>
              <a:rect l="textAreaLeft" t="textAreaTop" r="textAreaRight" b="textAreaBottom"/>
              <a:pathLst>
                <a:path w="6223889" h="6223762">
                  <a:moveTo>
                    <a:pt x="6223889" y="3111881"/>
                  </a:moveTo>
                  <a:cubicBezTo>
                    <a:pt x="6223889" y="4830572"/>
                    <a:pt x="4830572" y="6223762"/>
                    <a:pt x="3112008" y="6223762"/>
                  </a:cubicBezTo>
                  <a:cubicBezTo>
                    <a:pt x="1393444" y="6223762"/>
                    <a:pt x="0" y="4830572"/>
                    <a:pt x="0" y="3111881"/>
                  </a:cubicBezTo>
                  <a:cubicBezTo>
                    <a:pt x="0" y="1393190"/>
                    <a:pt x="1393317" y="0"/>
                    <a:pt x="3111881" y="0"/>
                  </a:cubicBezTo>
                  <a:cubicBezTo>
                    <a:pt x="4830445" y="0"/>
                    <a:pt x="6223889" y="1393317"/>
                    <a:pt x="6223889" y="3111881"/>
                  </a:cubicBezTo>
                  <a:close/>
                </a:path>
              </a:pathLst>
            </a:custGeom>
            <a:blipFill rotWithShape="0">
              <a:blip r:embed="rId4"/>
              <a:srcRect/>
              <a:stretch/>
            </a:blip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6" name="Freeform 20"/>
            <p:cNvSpPr/>
            <p:nvPr/>
          </p:nvSpPr>
          <p:spPr>
            <a:xfrm>
              <a:off x="8870040" y="4298040"/>
              <a:ext cx="3953160" cy="3953160"/>
            </a:xfrm>
            <a:custGeom>
              <a:avLst/>
              <a:gdLst>
                <a:gd name="textAreaLeft" fmla="*/ 0 w 3953160"/>
                <a:gd name="textAreaRight" fmla="*/ 3954240 w 3953160"/>
                <a:gd name="textAreaTop" fmla="*/ 0 h 3953160"/>
                <a:gd name="textAreaBottom" fmla="*/ 3954240 h 3953160"/>
              </a:gdLst>
              <a:ahLst/>
              <a:cxnLst/>
              <a:rect l="textAreaLeft" t="textAreaTop" r="textAreaRight" b="textAreaBottom"/>
              <a:pathLst>
                <a:path w="6350889" h="6350762">
                  <a:moveTo>
                    <a:pt x="6350889" y="3175381"/>
                  </a:moveTo>
                  <a:cubicBezTo>
                    <a:pt x="6350889" y="4023614"/>
                    <a:pt x="6020562" y="4821047"/>
                    <a:pt x="5420868" y="5420741"/>
                  </a:cubicBezTo>
                  <a:cubicBezTo>
                    <a:pt x="4821174" y="6020436"/>
                    <a:pt x="4023741" y="6350762"/>
                    <a:pt x="3175508" y="6350762"/>
                  </a:cubicBezTo>
                  <a:cubicBezTo>
                    <a:pt x="2327275" y="6350762"/>
                    <a:pt x="1529842" y="6020435"/>
                    <a:pt x="930148" y="5420741"/>
                  </a:cubicBezTo>
                  <a:cubicBezTo>
                    <a:pt x="330327" y="4821047"/>
                    <a:pt x="0" y="4023614"/>
                    <a:pt x="0" y="3175381"/>
                  </a:cubicBezTo>
                  <a:cubicBezTo>
                    <a:pt x="0" y="2327148"/>
                    <a:pt x="330327" y="1529715"/>
                    <a:pt x="930021" y="930021"/>
                  </a:cubicBezTo>
                  <a:cubicBezTo>
                    <a:pt x="1529715" y="330327"/>
                    <a:pt x="2327275" y="0"/>
                    <a:pt x="3175381" y="0"/>
                  </a:cubicBezTo>
                  <a:cubicBezTo>
                    <a:pt x="4023614" y="0"/>
                    <a:pt x="4821047" y="330327"/>
                    <a:pt x="5420741" y="930021"/>
                  </a:cubicBezTo>
                  <a:cubicBezTo>
                    <a:pt x="6020562" y="1529842"/>
                    <a:pt x="6350889" y="2327275"/>
                    <a:pt x="6350889" y="3175381"/>
                  </a:cubicBezTo>
                  <a:close/>
                </a:path>
              </a:pathLst>
            </a:custGeom>
            <a:blipFill rotWithShape="0">
              <a:blip r:embed="rId5"/>
              <a:srcRect/>
              <a:stretch/>
            </a:blip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67" name="Group 21"/>
          <p:cNvGrpSpPr/>
          <p:nvPr/>
        </p:nvGrpSpPr>
        <p:grpSpPr>
          <a:xfrm>
            <a:off x="4175640" y="7580520"/>
            <a:ext cx="2929320" cy="3279960"/>
            <a:chOff x="4175640" y="7580520"/>
            <a:chExt cx="2929320" cy="3279960"/>
          </a:xfrm>
        </p:grpSpPr>
        <p:sp>
          <p:nvSpPr>
            <p:cNvPr id="68" name="Freeform 22"/>
            <p:cNvSpPr/>
            <p:nvPr/>
          </p:nvSpPr>
          <p:spPr>
            <a:xfrm rot="2496600">
              <a:off x="5540400" y="7200000"/>
              <a:ext cx="103320" cy="4149720"/>
            </a:xfrm>
            <a:custGeom>
              <a:avLst/>
              <a:gdLst>
                <a:gd name="textAreaLeft" fmla="*/ 0 w 103320"/>
                <a:gd name="textAreaRight" fmla="*/ 104400 w 103320"/>
                <a:gd name="textAreaTop" fmla="*/ 0 h 4149720"/>
                <a:gd name="textAreaBottom" fmla="*/ 4150800 h 4149720"/>
              </a:gdLst>
              <a:ahLst/>
              <a:cxnLst/>
              <a:rect l="textAreaLeft" t="textAreaTop" r="textAreaRight" b="textAreaBottom"/>
              <a:pathLst>
                <a:path w="27497" h="1093208">
                  <a:moveTo>
                    <a:pt x="0" y="0"/>
                  </a:moveTo>
                  <a:lnTo>
                    <a:pt x="27497" y="0"/>
                  </a:lnTo>
                  <a:lnTo>
                    <a:pt x="27497" y="1093208"/>
                  </a:lnTo>
                  <a:lnTo>
                    <a:pt x="0" y="1093208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9" name="TextBox 23"/>
            <p:cNvSpPr/>
            <p:nvPr/>
          </p:nvSpPr>
          <p:spPr>
            <a:xfrm rot="2496600">
              <a:off x="5588640" y="7072920"/>
              <a:ext cx="103320" cy="429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70" name="Group 24"/>
          <p:cNvGrpSpPr/>
          <p:nvPr/>
        </p:nvGrpSpPr>
        <p:grpSpPr>
          <a:xfrm>
            <a:off x="14697000" y="8272800"/>
            <a:ext cx="3944520" cy="4419360"/>
            <a:chOff x="14697000" y="8272800"/>
            <a:chExt cx="3944520" cy="4419360"/>
          </a:xfrm>
        </p:grpSpPr>
        <p:sp>
          <p:nvSpPr>
            <p:cNvPr id="71" name="Freeform 25"/>
            <p:cNvSpPr/>
            <p:nvPr/>
          </p:nvSpPr>
          <p:spPr>
            <a:xfrm rot="2496600">
              <a:off x="16558920" y="7708320"/>
              <a:ext cx="124200" cy="5655600"/>
            </a:xfrm>
            <a:custGeom>
              <a:avLst/>
              <a:gdLst>
                <a:gd name="textAreaLeft" fmla="*/ 0 w 124200"/>
                <a:gd name="textAreaRight" fmla="*/ 125280 w 124200"/>
                <a:gd name="textAreaTop" fmla="*/ 0 h 5655600"/>
                <a:gd name="textAreaBottom" fmla="*/ 5656680 h 5655600"/>
              </a:gdLst>
              <a:ahLst/>
              <a:cxnLst/>
              <a:rect l="textAreaLeft" t="textAreaTop" r="textAreaRight" b="textAreaBottom"/>
              <a:pathLst>
                <a:path w="33039" h="1489858">
                  <a:moveTo>
                    <a:pt x="0" y="0"/>
                  </a:moveTo>
                  <a:lnTo>
                    <a:pt x="33039" y="0"/>
                  </a:lnTo>
                  <a:lnTo>
                    <a:pt x="33039" y="1489858"/>
                  </a:lnTo>
                  <a:lnTo>
                    <a:pt x="0" y="1489858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2" name="TextBox 26"/>
            <p:cNvSpPr/>
            <p:nvPr/>
          </p:nvSpPr>
          <p:spPr>
            <a:xfrm rot="2496600">
              <a:off x="16606800" y="7581960"/>
              <a:ext cx="124200" cy="5800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73" name="Group 27"/>
          <p:cNvGrpSpPr/>
          <p:nvPr/>
        </p:nvGrpSpPr>
        <p:grpSpPr>
          <a:xfrm>
            <a:off x="10072080" y="-1547280"/>
            <a:ext cx="3824640" cy="4001400"/>
            <a:chOff x="10072080" y="-1547280"/>
            <a:chExt cx="3824640" cy="4001400"/>
          </a:xfrm>
        </p:grpSpPr>
        <p:sp>
          <p:nvSpPr>
            <p:cNvPr id="74" name="Freeform 28"/>
            <p:cNvSpPr/>
            <p:nvPr/>
          </p:nvSpPr>
          <p:spPr>
            <a:xfrm rot="13417800">
              <a:off x="11959200" y="-2219040"/>
              <a:ext cx="150120" cy="5240520"/>
            </a:xfrm>
            <a:custGeom>
              <a:avLst/>
              <a:gdLst>
                <a:gd name="textAreaLeft" fmla="*/ 0 w 150120"/>
                <a:gd name="textAreaRight" fmla="*/ 151200 w 150120"/>
                <a:gd name="textAreaTop" fmla="*/ 0 h 5240520"/>
                <a:gd name="textAreaBottom" fmla="*/ 5241600 h 5240520"/>
              </a:gdLst>
              <a:ahLst/>
              <a:cxnLst/>
              <a:rect l="textAreaLeft" t="textAreaTop" r="textAreaRight" b="textAreaBottom"/>
              <a:pathLst>
                <a:path w="39829" h="1380546">
                  <a:moveTo>
                    <a:pt x="0" y="0"/>
                  </a:moveTo>
                  <a:lnTo>
                    <a:pt x="39829" y="0"/>
                  </a:lnTo>
                  <a:lnTo>
                    <a:pt x="39829" y="1380546"/>
                  </a:lnTo>
                  <a:lnTo>
                    <a:pt x="0" y="1380546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5" name="TextBox 29"/>
            <p:cNvSpPr/>
            <p:nvPr/>
          </p:nvSpPr>
          <p:spPr>
            <a:xfrm rot="13417800">
              <a:off x="11909160" y="-2239200"/>
              <a:ext cx="150120" cy="5385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76" name="Group 30"/>
          <p:cNvGrpSpPr/>
          <p:nvPr/>
        </p:nvGrpSpPr>
        <p:grpSpPr>
          <a:xfrm>
            <a:off x="7364520" y="9901080"/>
            <a:ext cx="6186240" cy="142200"/>
            <a:chOff x="7364520" y="9901080"/>
            <a:chExt cx="6186240" cy="142200"/>
          </a:xfrm>
        </p:grpSpPr>
        <p:sp>
          <p:nvSpPr>
            <p:cNvPr id="77" name="Freeform 31"/>
            <p:cNvSpPr/>
            <p:nvPr/>
          </p:nvSpPr>
          <p:spPr>
            <a:xfrm rot="5400000">
              <a:off x="10314360" y="6951240"/>
              <a:ext cx="142200" cy="6041520"/>
            </a:xfrm>
            <a:custGeom>
              <a:avLst/>
              <a:gdLst>
                <a:gd name="textAreaLeft" fmla="*/ 0 w 142200"/>
                <a:gd name="textAreaRight" fmla="*/ 143280 w 142200"/>
                <a:gd name="textAreaTop" fmla="*/ 0 h 6041520"/>
                <a:gd name="textAreaBottom" fmla="*/ 6042600 h 6041520"/>
              </a:gdLst>
              <a:ahLst/>
              <a:cxnLst/>
              <a:rect l="textAreaLeft" t="textAreaTop" r="textAreaRight" b="textAreaBottom"/>
              <a:pathLst>
                <a:path w="37775" h="1591475">
                  <a:moveTo>
                    <a:pt x="0" y="0"/>
                  </a:moveTo>
                  <a:lnTo>
                    <a:pt x="37775" y="0"/>
                  </a:lnTo>
                  <a:lnTo>
                    <a:pt x="37775" y="1591475"/>
                  </a:lnTo>
                  <a:lnTo>
                    <a:pt x="0" y="1591475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8" name="TextBox 32"/>
            <p:cNvSpPr/>
            <p:nvPr/>
          </p:nvSpPr>
          <p:spPr>
            <a:xfrm rot="5400000">
              <a:off x="10386360" y="6878880"/>
              <a:ext cx="142200" cy="6186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79" name="Freeform 33"/>
          <p:cNvSpPr/>
          <p:nvPr/>
        </p:nvSpPr>
        <p:spPr>
          <a:xfrm rot="18788400">
            <a:off x="6899040" y="6991200"/>
            <a:ext cx="1247040" cy="237600"/>
          </a:xfrm>
          <a:custGeom>
            <a:avLst/>
            <a:gdLst>
              <a:gd name="textAreaLeft" fmla="*/ 0 w 1247040"/>
              <a:gd name="textAreaRight" fmla="*/ 1248120 w 1247040"/>
              <a:gd name="textAreaTop" fmla="*/ 0 h 237600"/>
              <a:gd name="textAreaBottom" fmla="*/ 238680 h 237600"/>
            </a:gdLst>
            <a:ahLst/>
            <a:cxnLst/>
            <a:rect l="textAreaLeft" t="textAreaTop" r="textAreaRight" b="textAreaBottom"/>
            <a:pathLst>
              <a:path w="1248104" h="238700">
                <a:moveTo>
                  <a:pt x="0" y="0"/>
                </a:moveTo>
                <a:lnTo>
                  <a:pt x="1248105" y="0"/>
                </a:lnTo>
                <a:lnTo>
                  <a:pt x="1248105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Freeform 34"/>
          <p:cNvSpPr/>
          <p:nvPr/>
        </p:nvSpPr>
        <p:spPr>
          <a:xfrm rot="18664800">
            <a:off x="9139680" y="2620800"/>
            <a:ext cx="1247040" cy="237600"/>
          </a:xfrm>
          <a:custGeom>
            <a:avLst/>
            <a:gdLst>
              <a:gd name="textAreaLeft" fmla="*/ 0 w 1247040"/>
              <a:gd name="textAreaRight" fmla="*/ 1248120 w 1247040"/>
              <a:gd name="textAreaTop" fmla="*/ 0 h 237600"/>
              <a:gd name="textAreaBottom" fmla="*/ 238680 h 237600"/>
            </a:gdLst>
            <a:ahLst/>
            <a:cxnLst/>
            <a:rect l="textAreaLeft" t="textAreaTop" r="textAreaRight" b="textAreaBottom"/>
            <a:pathLst>
              <a:path w="1248104" h="238700">
                <a:moveTo>
                  <a:pt x="0" y="0"/>
                </a:moveTo>
                <a:lnTo>
                  <a:pt x="1248104" y="0"/>
                </a:lnTo>
                <a:lnTo>
                  <a:pt x="1248104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Freeform 35"/>
          <p:cNvSpPr/>
          <p:nvPr/>
        </p:nvSpPr>
        <p:spPr>
          <a:xfrm rot="18664800">
            <a:off x="17421840" y="8810640"/>
            <a:ext cx="1247040" cy="237600"/>
          </a:xfrm>
          <a:custGeom>
            <a:avLst/>
            <a:gdLst>
              <a:gd name="textAreaLeft" fmla="*/ 0 w 1247040"/>
              <a:gd name="textAreaRight" fmla="*/ 1248120 w 1247040"/>
              <a:gd name="textAreaTop" fmla="*/ 0 h 237600"/>
              <a:gd name="textAreaBottom" fmla="*/ 238680 h 237600"/>
            </a:gdLst>
            <a:ahLst/>
            <a:cxnLst/>
            <a:rect l="textAreaLeft" t="textAreaTop" r="textAreaRight" b="textAreaBottom"/>
            <a:pathLst>
              <a:path w="1248104" h="238700">
                <a:moveTo>
                  <a:pt x="0" y="0"/>
                </a:moveTo>
                <a:lnTo>
                  <a:pt x="1248105" y="0"/>
                </a:lnTo>
                <a:lnTo>
                  <a:pt x="1248105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Freeform 36"/>
          <p:cNvSpPr/>
          <p:nvPr/>
        </p:nvSpPr>
        <p:spPr>
          <a:xfrm>
            <a:off x="13636440" y="9852480"/>
            <a:ext cx="1247040" cy="237600"/>
          </a:xfrm>
          <a:custGeom>
            <a:avLst/>
            <a:gdLst>
              <a:gd name="textAreaLeft" fmla="*/ 0 w 1247040"/>
              <a:gd name="textAreaRight" fmla="*/ 1248120 w 1247040"/>
              <a:gd name="textAreaTop" fmla="*/ 0 h 237600"/>
              <a:gd name="textAreaBottom" fmla="*/ 238680 h 237600"/>
            </a:gdLst>
            <a:ahLst/>
            <a:cxnLst/>
            <a:rect l="textAreaLeft" t="textAreaTop" r="textAreaRight" b="textAreaBottom"/>
            <a:pathLst>
              <a:path w="1248104" h="238700">
                <a:moveTo>
                  <a:pt x="0" y="0"/>
                </a:moveTo>
                <a:lnTo>
                  <a:pt x="1248105" y="0"/>
                </a:lnTo>
                <a:lnTo>
                  <a:pt x="1248105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Freeform 37"/>
          <p:cNvSpPr/>
          <p:nvPr/>
        </p:nvSpPr>
        <p:spPr>
          <a:xfrm flipV="1">
            <a:off x="-1213920" y="8157240"/>
            <a:ext cx="4103280" cy="4113720"/>
          </a:xfrm>
          <a:custGeom>
            <a:avLst/>
            <a:gdLst>
              <a:gd name="textAreaLeft" fmla="*/ 0 w 4103280"/>
              <a:gd name="textAreaRight" fmla="*/ 4104360 w 4103280"/>
              <a:gd name="textAreaTop" fmla="*/ -720 h 4113720"/>
              <a:gd name="textAreaBottom" fmla="*/ 4114080 h 4113720"/>
            </a:gdLst>
            <a:ahLst/>
            <a:cxnLst/>
            <a:rect l="textAreaLeft" t="textAreaTop" r="textAreaRight" b="textAreaBottom"/>
            <a:pathLst>
              <a:path w="4104513" h="4114800">
                <a:moveTo>
                  <a:pt x="0" y="4114800"/>
                </a:moveTo>
                <a:lnTo>
                  <a:pt x="4104513" y="4114800"/>
                </a:lnTo>
                <a:lnTo>
                  <a:pt x="4104513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 rotWithShape="0">
            <a:blip r:embed="rId2">
              <a:alphaModFix amt="13000"/>
            </a:blip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Freeform 38"/>
          <p:cNvSpPr/>
          <p:nvPr/>
        </p:nvSpPr>
        <p:spPr>
          <a:xfrm>
            <a:off x="9429840" y="704160"/>
            <a:ext cx="1065600" cy="308160"/>
          </a:xfrm>
          <a:custGeom>
            <a:avLst/>
            <a:gdLst>
              <a:gd name="textAreaLeft" fmla="*/ 0 w 1065600"/>
              <a:gd name="textAreaRight" fmla="*/ 1066680 w 1065600"/>
              <a:gd name="textAreaTop" fmla="*/ 0 h 308160"/>
              <a:gd name="textAreaBottom" fmla="*/ 309240 h 308160"/>
            </a:gdLst>
            <a:ahLst/>
            <a:cxnLst/>
            <a:rect l="textAreaLeft" t="textAreaTop" r="textAreaRight" b="textAreaBottom"/>
            <a:pathLst>
              <a:path w="1066813" h="309376">
                <a:moveTo>
                  <a:pt x="0" y="0"/>
                </a:moveTo>
                <a:lnTo>
                  <a:pt x="1066812" y="0"/>
                </a:lnTo>
                <a:lnTo>
                  <a:pt x="1066812" y="309375"/>
                </a:lnTo>
                <a:lnTo>
                  <a:pt x="0" y="309375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7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Freeform 39"/>
          <p:cNvSpPr/>
          <p:nvPr/>
        </p:nvSpPr>
        <p:spPr>
          <a:xfrm flipH="1">
            <a:off x="8696880" y="9103680"/>
            <a:ext cx="1065600" cy="308160"/>
          </a:xfrm>
          <a:custGeom>
            <a:avLst/>
            <a:gdLst>
              <a:gd name="textAreaLeft" fmla="*/ 720 w 1065600"/>
              <a:gd name="textAreaRight" fmla="*/ 1067400 w 1065600"/>
              <a:gd name="textAreaTop" fmla="*/ 0 h 308160"/>
              <a:gd name="textAreaBottom" fmla="*/ 309240 h 308160"/>
            </a:gdLst>
            <a:ahLst/>
            <a:cxnLst/>
            <a:rect l="textAreaLeft" t="textAreaTop" r="textAreaRight" b="textAreaBottom"/>
            <a:pathLst>
              <a:path w="1066813" h="309376">
                <a:moveTo>
                  <a:pt x="1066812" y="0"/>
                </a:moveTo>
                <a:lnTo>
                  <a:pt x="0" y="0"/>
                </a:lnTo>
                <a:lnTo>
                  <a:pt x="0" y="309376"/>
                </a:lnTo>
                <a:lnTo>
                  <a:pt x="1066812" y="309376"/>
                </a:lnTo>
                <a:lnTo>
                  <a:pt x="1066812" y="0"/>
                </a:lnTo>
                <a:close/>
              </a:path>
            </a:pathLst>
          </a:custGeom>
          <a:blipFill rotWithShape="0">
            <a:blip r:embed="rId7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86" name="Group 40"/>
          <p:cNvGrpSpPr/>
          <p:nvPr/>
        </p:nvGrpSpPr>
        <p:grpSpPr>
          <a:xfrm>
            <a:off x="-384840" y="4885920"/>
            <a:ext cx="7393680" cy="894600"/>
            <a:chOff x="-384840" y="4885920"/>
            <a:chExt cx="7393680" cy="894600"/>
          </a:xfrm>
        </p:grpSpPr>
        <p:sp>
          <p:nvSpPr>
            <p:cNvPr id="87" name="Freeform 41"/>
            <p:cNvSpPr/>
            <p:nvPr/>
          </p:nvSpPr>
          <p:spPr>
            <a:xfrm>
              <a:off x="-384840" y="5030640"/>
              <a:ext cx="7393680" cy="749880"/>
            </a:xfrm>
            <a:custGeom>
              <a:avLst/>
              <a:gdLst>
                <a:gd name="textAreaLeft" fmla="*/ 0 w 7393680"/>
                <a:gd name="textAreaRight" fmla="*/ 7394760 w 7393680"/>
                <a:gd name="textAreaTop" fmla="*/ 0 h 749880"/>
                <a:gd name="textAreaBottom" fmla="*/ 750960 h 749880"/>
              </a:gdLst>
              <a:ahLst/>
              <a:cxnLst/>
              <a:rect l="textAreaLeft" t="textAreaTop" r="textAreaRight" b="textAreaBottom"/>
              <a:pathLst>
                <a:path w="1947565" h="197804">
                  <a:moveTo>
                    <a:pt x="98902" y="0"/>
                  </a:moveTo>
                  <a:lnTo>
                    <a:pt x="1848663" y="0"/>
                  </a:lnTo>
                  <a:cubicBezTo>
                    <a:pt x="1903285" y="0"/>
                    <a:pt x="1947565" y="44280"/>
                    <a:pt x="1947565" y="98902"/>
                  </a:cubicBezTo>
                  <a:lnTo>
                    <a:pt x="1947565" y="98902"/>
                  </a:lnTo>
                  <a:cubicBezTo>
                    <a:pt x="1947565" y="153524"/>
                    <a:pt x="1903285" y="197804"/>
                    <a:pt x="1848663" y="197804"/>
                  </a:cubicBezTo>
                  <a:lnTo>
                    <a:pt x="98902" y="197804"/>
                  </a:lnTo>
                  <a:cubicBezTo>
                    <a:pt x="44280" y="197804"/>
                    <a:pt x="0" y="153524"/>
                    <a:pt x="0" y="98902"/>
                  </a:cubicBezTo>
                  <a:lnTo>
                    <a:pt x="0" y="98902"/>
                  </a:lnTo>
                  <a:cubicBezTo>
                    <a:pt x="0" y="44280"/>
                    <a:pt x="44280" y="0"/>
                    <a:pt x="98902" y="0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8" name="TextBox 42"/>
            <p:cNvSpPr/>
            <p:nvPr/>
          </p:nvSpPr>
          <p:spPr>
            <a:xfrm>
              <a:off x="-384840" y="4885920"/>
              <a:ext cx="7393680" cy="8946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89" name="Freeform 43"/>
          <p:cNvSpPr/>
          <p:nvPr/>
        </p:nvSpPr>
        <p:spPr>
          <a:xfrm>
            <a:off x="540000" y="9466200"/>
            <a:ext cx="433080" cy="433080"/>
          </a:xfrm>
          <a:custGeom>
            <a:avLst/>
            <a:gdLst>
              <a:gd name="textAreaLeft" fmla="*/ 0 w 433080"/>
              <a:gd name="textAreaRight" fmla="*/ 434160 w 433080"/>
              <a:gd name="textAreaTop" fmla="*/ 0 h 433080"/>
              <a:gd name="textAreaBottom" fmla="*/ 434160 h 433080"/>
            </a:gdLst>
            <a:ahLst/>
            <a:cxnLst/>
            <a:rect l="textAreaLeft" t="textAreaTop" r="textAreaRight" b="textAreaBottom"/>
            <a:pathLst>
              <a:path w="434163" h="434163">
                <a:moveTo>
                  <a:pt x="0" y="0"/>
                </a:moveTo>
                <a:lnTo>
                  <a:pt x="434163" y="0"/>
                </a:lnTo>
                <a:lnTo>
                  <a:pt x="434163" y="434162"/>
                </a:lnTo>
                <a:lnTo>
                  <a:pt x="0" y="43416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8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90" name="Group 44"/>
          <p:cNvGrpSpPr/>
          <p:nvPr/>
        </p:nvGrpSpPr>
        <p:grpSpPr>
          <a:xfrm>
            <a:off x="1028880" y="6205680"/>
            <a:ext cx="4103280" cy="2793600"/>
            <a:chOff x="1028880" y="6205680"/>
            <a:chExt cx="4103280" cy="2793600"/>
          </a:xfrm>
        </p:grpSpPr>
        <p:sp>
          <p:nvSpPr>
            <p:cNvPr id="91" name="Freeform 45"/>
            <p:cNvSpPr/>
            <p:nvPr/>
          </p:nvSpPr>
          <p:spPr>
            <a:xfrm>
              <a:off x="1028880" y="6444000"/>
              <a:ext cx="4103280" cy="2555280"/>
            </a:xfrm>
            <a:custGeom>
              <a:avLst/>
              <a:gdLst>
                <a:gd name="textAreaLeft" fmla="*/ 0 w 4103280"/>
                <a:gd name="textAreaRight" fmla="*/ 4104360 w 4103280"/>
                <a:gd name="textAreaTop" fmla="*/ 0 h 2555280"/>
                <a:gd name="textAreaBottom" fmla="*/ 2556360 h 2555280"/>
              </a:gdLst>
              <a:ahLst/>
              <a:cxnLst/>
              <a:rect l="textAreaLeft" t="textAreaTop" r="textAreaRight" b="textAreaBottom"/>
              <a:pathLst>
                <a:path w="1045532" h="408304">
                  <a:moveTo>
                    <a:pt x="44855" y="0"/>
                  </a:moveTo>
                  <a:lnTo>
                    <a:pt x="1000677" y="0"/>
                  </a:lnTo>
                  <a:cubicBezTo>
                    <a:pt x="1012573" y="0"/>
                    <a:pt x="1023982" y="4726"/>
                    <a:pt x="1032394" y="13138"/>
                  </a:cubicBezTo>
                  <a:cubicBezTo>
                    <a:pt x="1040806" y="21550"/>
                    <a:pt x="1045532" y="32959"/>
                    <a:pt x="1045532" y="44855"/>
                  </a:cubicBezTo>
                  <a:lnTo>
                    <a:pt x="1045532" y="363449"/>
                  </a:lnTo>
                  <a:cubicBezTo>
                    <a:pt x="1045532" y="375345"/>
                    <a:pt x="1040806" y="386754"/>
                    <a:pt x="1032394" y="395166"/>
                  </a:cubicBezTo>
                  <a:cubicBezTo>
                    <a:pt x="1023982" y="403578"/>
                    <a:pt x="1012573" y="408304"/>
                    <a:pt x="1000677" y="408304"/>
                  </a:cubicBezTo>
                  <a:lnTo>
                    <a:pt x="44855" y="408304"/>
                  </a:lnTo>
                  <a:cubicBezTo>
                    <a:pt x="20082" y="408304"/>
                    <a:pt x="0" y="388221"/>
                    <a:pt x="0" y="363449"/>
                  </a:cubicBezTo>
                  <a:lnTo>
                    <a:pt x="0" y="44855"/>
                  </a:lnTo>
                  <a:cubicBezTo>
                    <a:pt x="0" y="32959"/>
                    <a:pt x="4726" y="21550"/>
                    <a:pt x="13138" y="13138"/>
                  </a:cubicBezTo>
                  <a:cubicBezTo>
                    <a:pt x="21550" y="4726"/>
                    <a:pt x="32959" y="0"/>
                    <a:pt x="44855" y="0"/>
                  </a:cubicBezTo>
                  <a:close/>
                </a:path>
              </a:pathLst>
            </a:custGeom>
            <a:noFill/>
            <a:ln w="66675" cap="rnd">
              <a:solidFill>
                <a:srgbClr val="FFE012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2" name="TextBox 46"/>
            <p:cNvSpPr/>
            <p:nvPr/>
          </p:nvSpPr>
          <p:spPr>
            <a:xfrm>
              <a:off x="1028880" y="6205680"/>
              <a:ext cx="4103280" cy="27936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93" name="Group 47"/>
          <p:cNvGrpSpPr/>
          <p:nvPr/>
        </p:nvGrpSpPr>
        <p:grpSpPr>
          <a:xfrm>
            <a:off x="4471200" y="6270480"/>
            <a:ext cx="700920" cy="700920"/>
            <a:chOff x="4471200" y="6270480"/>
            <a:chExt cx="700920" cy="700920"/>
          </a:xfrm>
        </p:grpSpPr>
        <p:sp>
          <p:nvSpPr>
            <p:cNvPr id="94" name="Freeform 48"/>
            <p:cNvSpPr/>
            <p:nvPr/>
          </p:nvSpPr>
          <p:spPr>
            <a:xfrm>
              <a:off x="4471200" y="6270480"/>
              <a:ext cx="700920" cy="700920"/>
            </a:xfrm>
            <a:custGeom>
              <a:avLst/>
              <a:gdLst>
                <a:gd name="textAreaLeft" fmla="*/ 0 w 700920"/>
                <a:gd name="textAreaRight" fmla="*/ 702000 w 700920"/>
                <a:gd name="textAreaTop" fmla="*/ 0 h 700920"/>
                <a:gd name="textAreaBottom" fmla="*/ 702000 h 700920"/>
              </a:gdLst>
              <a:ahLst/>
              <a:cxnLst/>
              <a:rect l="textAreaLeft" t="textAreaTop" r="textAreaRight" b="textAreaBottom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5" name="TextBox 49"/>
            <p:cNvSpPr/>
            <p:nvPr/>
          </p:nvSpPr>
          <p:spPr>
            <a:xfrm>
              <a:off x="4537080" y="6303240"/>
              <a:ext cx="569160" cy="60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96" name="Group 50"/>
          <p:cNvGrpSpPr/>
          <p:nvPr/>
        </p:nvGrpSpPr>
        <p:grpSpPr>
          <a:xfrm>
            <a:off x="8231760" y="3062520"/>
            <a:ext cx="390960" cy="390960"/>
            <a:chOff x="8231760" y="3062520"/>
            <a:chExt cx="390960" cy="390960"/>
          </a:xfrm>
        </p:grpSpPr>
        <p:sp>
          <p:nvSpPr>
            <p:cNvPr id="97" name="Freeform 51"/>
            <p:cNvSpPr/>
            <p:nvPr/>
          </p:nvSpPr>
          <p:spPr>
            <a:xfrm>
              <a:off x="8231760" y="3062520"/>
              <a:ext cx="390960" cy="390960"/>
            </a:xfrm>
            <a:custGeom>
              <a:avLst/>
              <a:gdLst>
                <a:gd name="textAreaLeft" fmla="*/ 0 w 390960"/>
                <a:gd name="textAreaRight" fmla="*/ 392040 w 390960"/>
                <a:gd name="textAreaTop" fmla="*/ 0 h 390960"/>
                <a:gd name="textAreaBottom" fmla="*/ 392040 h 390960"/>
              </a:gdLst>
              <a:ahLst/>
              <a:cxnLst/>
              <a:rect l="textAreaLeft" t="textAreaTop" r="textAreaRight" b="textAreaBottom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8" name="TextBox 52"/>
            <p:cNvSpPr/>
            <p:nvPr/>
          </p:nvSpPr>
          <p:spPr>
            <a:xfrm>
              <a:off x="8268480" y="3080880"/>
              <a:ext cx="317160" cy="3355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99" name="Group 53"/>
          <p:cNvGrpSpPr/>
          <p:nvPr/>
        </p:nvGrpSpPr>
        <p:grpSpPr>
          <a:xfrm>
            <a:off x="8357400" y="1668960"/>
            <a:ext cx="678960" cy="678960"/>
            <a:chOff x="8357400" y="1668960"/>
            <a:chExt cx="678960" cy="678960"/>
          </a:xfrm>
        </p:grpSpPr>
        <p:sp>
          <p:nvSpPr>
            <p:cNvPr id="100" name="Freeform 54"/>
            <p:cNvSpPr/>
            <p:nvPr/>
          </p:nvSpPr>
          <p:spPr>
            <a:xfrm>
              <a:off x="8357400" y="1668960"/>
              <a:ext cx="678960" cy="678960"/>
            </a:xfrm>
            <a:custGeom>
              <a:avLst/>
              <a:gdLst>
                <a:gd name="textAreaLeft" fmla="*/ 0 w 678960"/>
                <a:gd name="textAreaRight" fmla="*/ 680040 w 678960"/>
                <a:gd name="textAreaTop" fmla="*/ 0 h 678960"/>
                <a:gd name="textAreaBottom" fmla="*/ 680040 h 678960"/>
              </a:gdLst>
              <a:ahLst/>
              <a:cxnLst/>
              <a:rect l="textAreaLeft" t="textAreaTop" r="textAreaRight" b="textAreaBottom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1" name="TextBox 55"/>
            <p:cNvSpPr/>
            <p:nvPr/>
          </p:nvSpPr>
          <p:spPr>
            <a:xfrm>
              <a:off x="8421120" y="1700640"/>
              <a:ext cx="551520" cy="583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02" name="Group 56"/>
          <p:cNvGrpSpPr/>
          <p:nvPr/>
        </p:nvGrpSpPr>
        <p:grpSpPr>
          <a:xfrm>
            <a:off x="6535080" y="6377760"/>
            <a:ext cx="390960" cy="390960"/>
            <a:chOff x="6535080" y="6377760"/>
            <a:chExt cx="390960" cy="390960"/>
          </a:xfrm>
        </p:grpSpPr>
        <p:sp>
          <p:nvSpPr>
            <p:cNvPr id="103" name="Freeform 57"/>
            <p:cNvSpPr/>
            <p:nvPr/>
          </p:nvSpPr>
          <p:spPr>
            <a:xfrm>
              <a:off x="6535080" y="6377760"/>
              <a:ext cx="390960" cy="390960"/>
            </a:xfrm>
            <a:custGeom>
              <a:avLst/>
              <a:gdLst>
                <a:gd name="textAreaLeft" fmla="*/ 0 w 390960"/>
                <a:gd name="textAreaRight" fmla="*/ 392040 w 390960"/>
                <a:gd name="textAreaTop" fmla="*/ 0 h 390960"/>
                <a:gd name="textAreaBottom" fmla="*/ 392040 h 390960"/>
              </a:gdLst>
              <a:ahLst/>
              <a:cxnLst/>
              <a:rect l="textAreaLeft" t="textAreaTop" r="textAreaRight" b="textAreaBottom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4" name="TextBox 58"/>
            <p:cNvSpPr/>
            <p:nvPr/>
          </p:nvSpPr>
          <p:spPr>
            <a:xfrm>
              <a:off x="6571800" y="6396120"/>
              <a:ext cx="317160" cy="3355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05" name="Group 59"/>
          <p:cNvGrpSpPr/>
          <p:nvPr/>
        </p:nvGrpSpPr>
        <p:grpSpPr>
          <a:xfrm>
            <a:off x="5500800" y="7349400"/>
            <a:ext cx="678960" cy="678960"/>
            <a:chOff x="5500800" y="7349400"/>
            <a:chExt cx="678960" cy="678960"/>
          </a:xfrm>
        </p:grpSpPr>
        <p:sp>
          <p:nvSpPr>
            <p:cNvPr id="106" name="Freeform 60"/>
            <p:cNvSpPr/>
            <p:nvPr/>
          </p:nvSpPr>
          <p:spPr>
            <a:xfrm>
              <a:off x="5500800" y="7349400"/>
              <a:ext cx="678960" cy="678960"/>
            </a:xfrm>
            <a:custGeom>
              <a:avLst/>
              <a:gdLst>
                <a:gd name="textAreaLeft" fmla="*/ 0 w 678960"/>
                <a:gd name="textAreaRight" fmla="*/ 680040 w 678960"/>
                <a:gd name="textAreaTop" fmla="*/ 0 h 678960"/>
                <a:gd name="textAreaBottom" fmla="*/ 680040 h 678960"/>
              </a:gdLst>
              <a:ahLst/>
              <a:cxnLst/>
              <a:rect l="textAreaLeft" t="textAreaTop" r="textAreaRight" b="textAreaBottom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7" name="TextBox 61"/>
            <p:cNvSpPr/>
            <p:nvPr/>
          </p:nvSpPr>
          <p:spPr>
            <a:xfrm>
              <a:off x="5564520" y="7381080"/>
              <a:ext cx="551520" cy="583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108" name="Freeform 62"/>
          <p:cNvSpPr/>
          <p:nvPr/>
        </p:nvSpPr>
        <p:spPr>
          <a:xfrm>
            <a:off x="470880" y="255240"/>
            <a:ext cx="5374080" cy="1042560"/>
          </a:xfrm>
          <a:custGeom>
            <a:avLst/>
            <a:gdLst>
              <a:gd name="textAreaLeft" fmla="*/ 0 w 5374080"/>
              <a:gd name="textAreaRight" fmla="*/ 5375160 w 5374080"/>
              <a:gd name="textAreaTop" fmla="*/ 0 h 1042560"/>
              <a:gd name="textAreaBottom" fmla="*/ 1043640 h 1042560"/>
            </a:gdLst>
            <a:ahLst/>
            <a:cxnLst/>
            <a:rect l="textAreaLeft" t="textAreaTop" r="textAreaRight" b="textAreaBottom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9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TextBox 63"/>
          <p:cNvSpPr/>
          <p:nvPr/>
        </p:nvSpPr>
        <p:spPr>
          <a:xfrm>
            <a:off x="6492240" y="-1303560"/>
            <a:ext cx="6827040" cy="166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6548"/>
              </a:lnSpc>
            </a:pPr>
            <a:endParaRPr lang="en-IN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0" name="TextBox 64"/>
          <p:cNvSpPr/>
          <p:nvPr/>
        </p:nvSpPr>
        <p:spPr>
          <a:xfrm>
            <a:off x="-317527" y="1503287"/>
            <a:ext cx="8566898" cy="293093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ctr">
              <a:lnSpc>
                <a:spcPts val="7656"/>
              </a:lnSpc>
            </a:pPr>
            <a:r>
              <a:rPr lang="en-US" sz="5470" b="1" strike="noStrike" spc="-1" dirty="0">
                <a:solidFill>
                  <a:srgbClr val="FFFFFF"/>
                </a:solidFill>
                <a:latin typeface="Poppins Bold"/>
                <a:ea typeface="Poppins Bold"/>
              </a:rPr>
              <a:t>AI in Education :</a:t>
            </a:r>
          </a:p>
          <a:p>
            <a:pPr algn="ctr">
              <a:lnSpc>
                <a:spcPts val="7656"/>
              </a:lnSpc>
            </a:pPr>
            <a:r>
              <a:rPr lang="en-US" sz="5470" b="1" strike="noStrike" spc="-1" dirty="0">
                <a:solidFill>
                  <a:srgbClr val="FFFFFF"/>
                </a:solidFill>
                <a:latin typeface="Poppins Bold"/>
                <a:ea typeface="Poppins Bold"/>
              </a:rPr>
              <a:t> </a:t>
            </a:r>
            <a:r>
              <a:rPr lang="en-IN" sz="4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AI-Driven Student Community Platform</a:t>
            </a:r>
            <a:endParaRPr lang="en-IN" sz="4800" b="1" strike="noStrike" spc="-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11" name="TextBox 65"/>
          <p:cNvSpPr/>
          <p:nvPr/>
        </p:nvSpPr>
        <p:spPr>
          <a:xfrm>
            <a:off x="1522316" y="5090581"/>
            <a:ext cx="5505480" cy="55566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4598"/>
              </a:lnSpc>
            </a:pPr>
            <a:r>
              <a:rPr lang="en-US" sz="3290" b="1" spc="321" dirty="0">
                <a:solidFill>
                  <a:srgbClr val="020D47"/>
                </a:solidFill>
                <a:latin typeface="Poppins Bold"/>
              </a:rPr>
              <a:t>Luminax.ai</a:t>
            </a:r>
            <a:endParaRPr lang="en-IN" sz="3290" b="0" strike="noStrike" spc="-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2" name="TextBox 66"/>
          <p:cNvSpPr/>
          <p:nvPr/>
        </p:nvSpPr>
        <p:spPr>
          <a:xfrm>
            <a:off x="1260000" y="9540000"/>
            <a:ext cx="5132160" cy="376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2968"/>
              </a:lnSpc>
            </a:pPr>
            <a:r>
              <a:rPr lang="en-US" sz="2120" b="0" strike="noStrike" spc="-1">
                <a:solidFill>
                  <a:srgbClr val="FFFFFF"/>
                </a:solidFill>
                <a:latin typeface="Poppins"/>
                <a:ea typeface="Poppins"/>
              </a:rPr>
              <a:t>www.samadhan.sistec.ac.in/</a:t>
            </a:r>
            <a:endParaRPr lang="en-IN" sz="212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3" name="TextBox 67"/>
          <p:cNvSpPr/>
          <p:nvPr/>
        </p:nvSpPr>
        <p:spPr>
          <a:xfrm>
            <a:off x="1334160" y="6855120"/>
            <a:ext cx="3798000" cy="42197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3475"/>
              </a:lnSpc>
            </a:pPr>
            <a:r>
              <a:rPr lang="en-US" sz="2480" b="1" strike="noStrike" spc="-1" dirty="0">
                <a:solidFill>
                  <a:srgbClr val="FFE012"/>
                </a:solidFill>
                <a:latin typeface="Poppins Bold"/>
                <a:ea typeface="Poppins Bold"/>
              </a:rPr>
              <a:t>Suyash Acharya</a:t>
            </a:r>
            <a:endParaRPr lang="en-IN" sz="2480" b="0" strike="noStrike" spc="-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4" name="TextBox 68"/>
          <p:cNvSpPr/>
          <p:nvPr/>
        </p:nvSpPr>
        <p:spPr>
          <a:xfrm>
            <a:off x="1260000" y="7363080"/>
            <a:ext cx="2874240" cy="376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2968"/>
              </a:lnSpc>
            </a:pPr>
            <a:r>
              <a:rPr lang="en-US" sz="2120" b="0" strike="noStrike" spc="-1">
                <a:solidFill>
                  <a:srgbClr val="FFFFFF"/>
                </a:solidFill>
                <a:latin typeface="Poppins"/>
                <a:ea typeface="Poppins"/>
              </a:rPr>
              <a:t>5 September 2025</a:t>
            </a:r>
            <a:endParaRPr lang="en-IN" sz="212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5" name="TextBox 69"/>
          <p:cNvSpPr/>
          <p:nvPr/>
        </p:nvSpPr>
        <p:spPr>
          <a:xfrm>
            <a:off x="1260000" y="7740000"/>
            <a:ext cx="3678480" cy="1130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2968"/>
              </a:lnSpc>
            </a:pPr>
            <a:r>
              <a:rPr lang="en-US" sz="2120" b="0" strike="noStrike" spc="-1">
                <a:solidFill>
                  <a:srgbClr val="FFFFFF"/>
                </a:solidFill>
                <a:latin typeface="Poppins"/>
                <a:ea typeface="Poppins"/>
              </a:rPr>
              <a:t>SCOPE Campus, NH-12, Near Misrod, Hoshangabad Road, Bhopal</a:t>
            </a:r>
            <a:endParaRPr lang="en-IN" sz="212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6" name="TextBox 67"/>
          <p:cNvSpPr/>
          <p:nvPr/>
        </p:nvSpPr>
        <p:spPr>
          <a:xfrm>
            <a:off x="1325880" y="6494040"/>
            <a:ext cx="3062880" cy="42197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3475"/>
              </a:lnSpc>
            </a:pPr>
            <a:r>
              <a:rPr lang="en-US" sz="2480" b="1" strike="noStrike" spc="-1" dirty="0">
                <a:solidFill>
                  <a:srgbClr val="FFE012"/>
                </a:solidFill>
                <a:latin typeface="Poppins Bold"/>
                <a:ea typeface="Poppins Bold"/>
              </a:rPr>
              <a:t>Luminax.ai</a:t>
            </a:r>
            <a:endParaRPr lang="en-IN" sz="2480" b="0" strike="noStrike" spc="-1" dirty="0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20D47"/>
            </a:gs>
            <a:gs pos="100000">
              <a:srgbClr val="020D47"/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TextBox 2"/>
          <p:cNvSpPr/>
          <p:nvPr/>
        </p:nvSpPr>
        <p:spPr>
          <a:xfrm>
            <a:off x="3342240" y="605880"/>
            <a:ext cx="11358360" cy="864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 defTabSz="914400">
              <a:lnSpc>
                <a:spcPts val="6806"/>
              </a:lnSpc>
            </a:pPr>
            <a:r>
              <a:rPr lang="en-US" sz="6190" b="1" strike="noStrike" spc="-1" dirty="0">
                <a:solidFill>
                  <a:srgbClr val="FFE012"/>
                </a:solidFill>
                <a:latin typeface="Poppins Bold"/>
                <a:ea typeface="Poppins Bold"/>
              </a:rPr>
              <a:t>Evaluation Metrics</a:t>
            </a:r>
            <a:endParaRPr lang="en-IN" sz="6190" b="0" strike="noStrike" spc="-1" dirty="0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306" name="Group 4"/>
          <p:cNvGrpSpPr/>
          <p:nvPr/>
        </p:nvGrpSpPr>
        <p:grpSpPr>
          <a:xfrm>
            <a:off x="-1353960" y="-2321280"/>
            <a:ext cx="4763880" cy="4413240"/>
            <a:chOff x="-1353960" y="-2321280"/>
            <a:chExt cx="4763880" cy="4413240"/>
          </a:xfrm>
        </p:grpSpPr>
        <p:sp>
          <p:nvSpPr>
            <p:cNvPr id="307" name="Freeform 5"/>
            <p:cNvSpPr/>
            <p:nvPr/>
          </p:nvSpPr>
          <p:spPr>
            <a:xfrm>
              <a:off x="-135396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cxn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08" name="TextBox 6"/>
            <p:cNvSpPr/>
            <p:nvPr/>
          </p:nvSpPr>
          <p:spPr>
            <a:xfrm>
              <a:off x="-721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309" name="Group 7"/>
          <p:cNvGrpSpPr/>
          <p:nvPr/>
        </p:nvGrpSpPr>
        <p:grpSpPr>
          <a:xfrm>
            <a:off x="14876640" y="-2321280"/>
            <a:ext cx="4763880" cy="4413240"/>
            <a:chOff x="14876640" y="-2321280"/>
            <a:chExt cx="4763880" cy="4413240"/>
          </a:xfrm>
        </p:grpSpPr>
        <p:sp>
          <p:nvSpPr>
            <p:cNvPr id="310" name="Freeform 8"/>
            <p:cNvSpPr/>
            <p:nvPr/>
          </p:nvSpPr>
          <p:spPr>
            <a:xfrm>
              <a:off x="1487664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cxn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11" name="TextBox 9"/>
            <p:cNvSpPr/>
            <p:nvPr/>
          </p:nvSpPr>
          <p:spPr>
            <a:xfrm>
              <a:off x="15508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312" name="Group 10"/>
          <p:cNvGrpSpPr/>
          <p:nvPr/>
        </p:nvGrpSpPr>
        <p:grpSpPr>
          <a:xfrm>
            <a:off x="1220760" y="933840"/>
            <a:ext cx="1971000" cy="1836000"/>
            <a:chOff x="1220760" y="933840"/>
            <a:chExt cx="1971000" cy="1836000"/>
          </a:xfrm>
        </p:grpSpPr>
        <p:sp>
          <p:nvSpPr>
            <p:cNvPr id="313" name="Freeform 11"/>
            <p:cNvSpPr/>
            <p:nvPr/>
          </p:nvSpPr>
          <p:spPr>
            <a:xfrm>
              <a:off x="122076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cxn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w="57150" cap="sq">
              <a:solidFill>
                <a:srgbClr val="FFFFFF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14" name="TextBox 12"/>
            <p:cNvSpPr/>
            <p:nvPr/>
          </p:nvSpPr>
          <p:spPr>
            <a:xfrm>
              <a:off x="147852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315" name="Group 13"/>
          <p:cNvGrpSpPr/>
          <p:nvPr/>
        </p:nvGrpSpPr>
        <p:grpSpPr>
          <a:xfrm>
            <a:off x="15099120" y="933840"/>
            <a:ext cx="1971000" cy="1836000"/>
            <a:chOff x="15099120" y="933840"/>
            <a:chExt cx="1971000" cy="1836000"/>
          </a:xfrm>
        </p:grpSpPr>
        <p:sp>
          <p:nvSpPr>
            <p:cNvPr id="316" name="Freeform 14"/>
            <p:cNvSpPr/>
            <p:nvPr/>
          </p:nvSpPr>
          <p:spPr>
            <a:xfrm>
              <a:off x="1509912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cxn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w="57150" cap="sq">
              <a:solidFill>
                <a:srgbClr val="FFFFFF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17" name="TextBox 15"/>
            <p:cNvSpPr/>
            <p:nvPr/>
          </p:nvSpPr>
          <p:spPr>
            <a:xfrm>
              <a:off x="1535688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318" name="Group 16"/>
          <p:cNvGrpSpPr/>
          <p:nvPr/>
        </p:nvGrpSpPr>
        <p:grpSpPr>
          <a:xfrm>
            <a:off x="3551760" y="2410200"/>
            <a:ext cx="11038680" cy="120600"/>
            <a:chOff x="3551760" y="2410200"/>
            <a:chExt cx="11038680" cy="120600"/>
          </a:xfrm>
        </p:grpSpPr>
        <p:sp>
          <p:nvSpPr>
            <p:cNvPr id="319" name="Freeform 17"/>
            <p:cNvSpPr/>
            <p:nvPr/>
          </p:nvSpPr>
          <p:spPr>
            <a:xfrm rot="16200000">
              <a:off x="9083160" y="-2976120"/>
              <a:ext cx="120600" cy="10893960"/>
            </a:xfrm>
            <a:custGeom>
              <a:avLst/>
              <a:gdLst>
                <a:gd name="textAreaLeft" fmla="*/ 0 w 120600"/>
                <a:gd name="textAreaRight" fmla="*/ 121680 w 120600"/>
                <a:gd name="textAreaTop" fmla="*/ 0 h 10893960"/>
                <a:gd name="textAreaBottom" fmla="*/ 10895040 h 10893960"/>
              </a:gdLst>
              <a:ahLst/>
              <a:cxnLst/>
              <a:rect l="textAreaLeft" t="textAreaTop" r="textAreaRight" b="textAreaBottom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20" name="TextBox 18"/>
            <p:cNvSpPr/>
            <p:nvPr/>
          </p:nvSpPr>
          <p:spPr>
            <a:xfrm rot="16200000">
              <a:off x="9010800" y="-3048480"/>
              <a:ext cx="120600" cy="11038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321" name="Group 19"/>
          <p:cNvGrpSpPr/>
          <p:nvPr/>
        </p:nvGrpSpPr>
        <p:grpSpPr>
          <a:xfrm>
            <a:off x="-144720" y="9774360"/>
            <a:ext cx="18431640" cy="119160"/>
            <a:chOff x="-144720" y="9774360"/>
            <a:chExt cx="18431640" cy="119160"/>
          </a:xfrm>
        </p:grpSpPr>
        <p:sp>
          <p:nvSpPr>
            <p:cNvPr id="322" name="Freeform 20"/>
            <p:cNvSpPr/>
            <p:nvPr/>
          </p:nvSpPr>
          <p:spPr>
            <a:xfrm rot="16200000">
              <a:off x="9083880" y="690480"/>
              <a:ext cx="119160" cy="18286920"/>
            </a:xfrm>
            <a:custGeom>
              <a:avLst/>
              <a:gdLst>
                <a:gd name="textAreaLeft" fmla="*/ 0 w 119160"/>
                <a:gd name="textAreaRight" fmla="*/ 120240 w 119160"/>
                <a:gd name="textAreaTop" fmla="*/ 0 h 18286920"/>
                <a:gd name="textAreaBottom" fmla="*/ 18288000 h 18286920"/>
              </a:gdLst>
              <a:ahLst/>
              <a:cxnLst/>
              <a:rect l="textAreaLeft" t="textAreaTop" r="textAreaRight" b="textAreaBottom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23" name="TextBox 21"/>
            <p:cNvSpPr/>
            <p:nvPr/>
          </p:nvSpPr>
          <p:spPr>
            <a:xfrm rot="16200000">
              <a:off x="9011520" y="618120"/>
              <a:ext cx="119160" cy="18431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324" name="Freeform 62"/>
          <p:cNvSpPr/>
          <p:nvPr/>
        </p:nvSpPr>
        <p:spPr>
          <a:xfrm>
            <a:off x="12912840" y="9281520"/>
            <a:ext cx="5374080" cy="1042560"/>
          </a:xfrm>
          <a:custGeom>
            <a:avLst/>
            <a:gdLst>
              <a:gd name="textAreaLeft" fmla="*/ 0 w 5374080"/>
              <a:gd name="textAreaRight" fmla="*/ 5375160 w 5374080"/>
              <a:gd name="textAreaTop" fmla="*/ 0 h 1042560"/>
              <a:gd name="textAreaBottom" fmla="*/ 1043640 h 1042560"/>
            </a:gdLst>
            <a:ahLst/>
            <a:cxnLst/>
            <a:rect l="textAreaLeft" t="textAreaTop" r="textAreaRight" b="textAreaBottom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5" name="TextBox 324"/>
          <p:cNvSpPr txBox="1"/>
          <p:nvPr/>
        </p:nvSpPr>
        <p:spPr>
          <a:xfrm>
            <a:off x="1542240" y="5964480"/>
            <a:ext cx="15737760" cy="3035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r"/>
            <a:endParaRPr lang="en-IN" sz="3200" b="0" strike="noStrike" spc="-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9F9C52A-2B1E-F858-59AB-790187C0DD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2023" y="3326178"/>
            <a:ext cx="14558794" cy="4995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Engagement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→ Active users, streaks, study hours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Collaboration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→ Notes/resources shared, study room activity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Performance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→ Improvement in quiz scores &amp; weak areas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Accessibility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→ % using Hindi/voice features, offline mode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Satisfaction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→ User feedback, retention rates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Scalability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→ Expansion to multiple competitive exams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20D47"/>
            </a:gs>
            <a:gs pos="100000">
              <a:srgbClr val="020D47"/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roup 2"/>
          <p:cNvGrpSpPr/>
          <p:nvPr/>
        </p:nvGrpSpPr>
        <p:grpSpPr>
          <a:xfrm>
            <a:off x="-1350000" y="-1110600"/>
            <a:ext cx="7014240" cy="6452640"/>
            <a:chOff x="-1350000" y="-1110600"/>
            <a:chExt cx="7014240" cy="6452640"/>
          </a:xfrm>
        </p:grpSpPr>
        <p:sp>
          <p:nvSpPr>
            <p:cNvPr id="118" name="Freeform 3"/>
            <p:cNvSpPr/>
            <p:nvPr/>
          </p:nvSpPr>
          <p:spPr>
            <a:xfrm>
              <a:off x="-1350000" y="-776880"/>
              <a:ext cx="7014240" cy="6118920"/>
            </a:xfrm>
            <a:custGeom>
              <a:avLst/>
              <a:gdLst>
                <a:gd name="textAreaLeft" fmla="*/ 0 w 7014240"/>
                <a:gd name="textAreaRight" fmla="*/ 7015320 w 7014240"/>
                <a:gd name="textAreaTop" fmla="*/ 0 h 6118920"/>
                <a:gd name="textAreaBottom" fmla="*/ 6120000 h 6118920"/>
              </a:gdLst>
              <a:ahLst/>
              <a:cxnLst/>
              <a:rect l="textAreaLeft" t="textAreaTop" r="textAreaRight" b="textAreaBottom"/>
              <a:pathLst>
                <a:path w="800692" h="698500">
                  <a:moveTo>
                    <a:pt x="790891" y="376500"/>
                  </a:moveTo>
                  <a:lnTo>
                    <a:pt x="619401" y="671250"/>
                  </a:lnTo>
                  <a:cubicBezTo>
                    <a:pt x="609585" y="688121"/>
                    <a:pt x="591538" y="698500"/>
                    <a:pt x="572019" y="698500"/>
                  </a:cubicBezTo>
                  <a:lnTo>
                    <a:pt x="228673" y="698500"/>
                  </a:lnTo>
                  <a:cubicBezTo>
                    <a:pt x="209154" y="698500"/>
                    <a:pt x="191107" y="688121"/>
                    <a:pt x="181291" y="671250"/>
                  </a:cubicBezTo>
                  <a:lnTo>
                    <a:pt x="9801" y="376500"/>
                  </a:lnTo>
                  <a:cubicBezTo>
                    <a:pt x="0" y="359655"/>
                    <a:pt x="0" y="338845"/>
                    <a:pt x="9801" y="322000"/>
                  </a:cubicBezTo>
                  <a:lnTo>
                    <a:pt x="181291" y="27250"/>
                  </a:lnTo>
                  <a:cubicBezTo>
                    <a:pt x="191107" y="10379"/>
                    <a:pt x="209154" y="0"/>
                    <a:pt x="228673" y="0"/>
                  </a:cubicBezTo>
                  <a:lnTo>
                    <a:pt x="572019" y="0"/>
                  </a:lnTo>
                  <a:cubicBezTo>
                    <a:pt x="591538" y="0"/>
                    <a:pt x="609585" y="10379"/>
                    <a:pt x="619401" y="27250"/>
                  </a:cubicBezTo>
                  <a:lnTo>
                    <a:pt x="790891" y="322000"/>
                  </a:lnTo>
                  <a:cubicBezTo>
                    <a:pt x="800692" y="338845"/>
                    <a:pt x="800692" y="359655"/>
                    <a:pt x="790891" y="376500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9" name="TextBox 4"/>
            <p:cNvSpPr/>
            <p:nvPr/>
          </p:nvSpPr>
          <p:spPr>
            <a:xfrm>
              <a:off x="-401760" y="-1110600"/>
              <a:ext cx="5117400" cy="645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20" name="Group 5"/>
          <p:cNvGrpSpPr/>
          <p:nvPr/>
        </p:nvGrpSpPr>
        <p:grpSpPr>
          <a:xfrm>
            <a:off x="-1350000" y="4721400"/>
            <a:ext cx="8235720" cy="7559640"/>
            <a:chOff x="-1350000" y="4721400"/>
            <a:chExt cx="8235720" cy="7559640"/>
          </a:xfrm>
        </p:grpSpPr>
        <p:sp>
          <p:nvSpPr>
            <p:cNvPr id="121" name="Freeform 6"/>
            <p:cNvSpPr/>
            <p:nvPr/>
          </p:nvSpPr>
          <p:spPr>
            <a:xfrm>
              <a:off x="-1350000" y="5112360"/>
              <a:ext cx="8235720" cy="7168320"/>
            </a:xfrm>
            <a:custGeom>
              <a:avLst/>
              <a:gdLst>
                <a:gd name="textAreaLeft" fmla="*/ 0 w 8235720"/>
                <a:gd name="textAreaRight" fmla="*/ 8236800 w 8235720"/>
                <a:gd name="textAreaTop" fmla="*/ 0 h 7168320"/>
                <a:gd name="textAreaBottom" fmla="*/ 7169400 h 7168320"/>
              </a:gdLst>
              <a:ahLst/>
              <a:cxnLst/>
              <a:rect l="textAreaLeft" t="textAreaTop" r="textAreaRight" b="textAreaBottom"/>
              <a:pathLst>
                <a:path w="802465" h="698500">
                  <a:moveTo>
                    <a:pt x="794098" y="372511"/>
                  </a:moveTo>
                  <a:lnTo>
                    <a:pt x="617966" y="675239"/>
                  </a:lnTo>
                  <a:cubicBezTo>
                    <a:pt x="609587" y="689640"/>
                    <a:pt x="594182" y="698500"/>
                    <a:pt x="577520" y="698500"/>
                  </a:cubicBezTo>
                  <a:lnTo>
                    <a:pt x="224944" y="698500"/>
                  </a:lnTo>
                  <a:cubicBezTo>
                    <a:pt x="208282" y="698500"/>
                    <a:pt x="192877" y="689640"/>
                    <a:pt x="184498" y="675239"/>
                  </a:cubicBezTo>
                  <a:lnTo>
                    <a:pt x="8366" y="372511"/>
                  </a:lnTo>
                  <a:cubicBezTo>
                    <a:pt x="0" y="358132"/>
                    <a:pt x="0" y="340368"/>
                    <a:pt x="8366" y="325989"/>
                  </a:cubicBezTo>
                  <a:lnTo>
                    <a:pt x="184498" y="23261"/>
                  </a:lnTo>
                  <a:cubicBezTo>
                    <a:pt x="192877" y="8860"/>
                    <a:pt x="208282" y="0"/>
                    <a:pt x="224944" y="0"/>
                  </a:cubicBezTo>
                  <a:lnTo>
                    <a:pt x="577520" y="0"/>
                  </a:lnTo>
                  <a:cubicBezTo>
                    <a:pt x="594182" y="0"/>
                    <a:pt x="609587" y="8860"/>
                    <a:pt x="617966" y="23261"/>
                  </a:cubicBezTo>
                  <a:lnTo>
                    <a:pt x="794098" y="325989"/>
                  </a:lnTo>
                  <a:cubicBezTo>
                    <a:pt x="802464" y="340368"/>
                    <a:pt x="802464" y="358132"/>
                    <a:pt x="794098" y="372511"/>
                  </a:cubicBezTo>
                  <a:close/>
                </a:path>
              </a:pathLst>
            </a:custGeom>
            <a:solidFill>
              <a:srgbClr val="FFE01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2" name="TextBox 7"/>
            <p:cNvSpPr/>
            <p:nvPr/>
          </p:nvSpPr>
          <p:spPr>
            <a:xfrm>
              <a:off x="-229680" y="4721400"/>
              <a:ext cx="5995080" cy="7559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23" name="Group 8"/>
          <p:cNvGrpSpPr/>
          <p:nvPr/>
        </p:nvGrpSpPr>
        <p:grpSpPr>
          <a:xfrm>
            <a:off x="-1864440" y="1589760"/>
            <a:ext cx="8043120" cy="7106400"/>
            <a:chOff x="-1864440" y="1589760"/>
            <a:chExt cx="8043120" cy="7106400"/>
          </a:xfrm>
        </p:grpSpPr>
        <p:sp>
          <p:nvSpPr>
            <p:cNvPr id="124" name="Freeform 9"/>
            <p:cNvSpPr/>
            <p:nvPr/>
          </p:nvSpPr>
          <p:spPr>
            <a:xfrm>
              <a:off x="-1864440" y="1589760"/>
              <a:ext cx="8043120" cy="7106400"/>
            </a:xfrm>
            <a:custGeom>
              <a:avLst/>
              <a:gdLst>
                <a:gd name="textAreaLeft" fmla="*/ 0 w 8043120"/>
                <a:gd name="textAreaRight" fmla="*/ 8044200 w 8043120"/>
                <a:gd name="textAreaTop" fmla="*/ 0 h 7106400"/>
                <a:gd name="textAreaBottom" fmla="*/ 7107480 h 7106400"/>
              </a:gdLst>
              <a:ahLst/>
              <a:cxnLst/>
              <a:rect l="textAreaLeft" t="textAreaTop" r="textAreaRight" b="textAreaBottom"/>
              <a:pathLst>
                <a:path w="4197183" h="3708400">
                  <a:moveTo>
                    <a:pt x="2945563" y="0"/>
                  </a:moveTo>
                  <a:lnTo>
                    <a:pt x="1251619" y="0"/>
                  </a:lnTo>
                  <a:cubicBezTo>
                    <a:pt x="1113231" y="0"/>
                    <a:pt x="985354" y="73827"/>
                    <a:pt x="916155" y="193672"/>
                  </a:cubicBezTo>
                  <a:lnTo>
                    <a:pt x="69197" y="1660528"/>
                  </a:lnTo>
                  <a:cubicBezTo>
                    <a:pt x="0" y="1780371"/>
                    <a:pt x="0" y="1928029"/>
                    <a:pt x="69197" y="2047872"/>
                  </a:cubicBezTo>
                  <a:lnTo>
                    <a:pt x="916155" y="3514728"/>
                  </a:lnTo>
                  <a:cubicBezTo>
                    <a:pt x="985354" y="3634573"/>
                    <a:pt x="1113231" y="3708400"/>
                    <a:pt x="1251619" y="3708400"/>
                  </a:cubicBezTo>
                  <a:lnTo>
                    <a:pt x="2945563" y="3708400"/>
                  </a:lnTo>
                  <a:cubicBezTo>
                    <a:pt x="3083951" y="3708400"/>
                    <a:pt x="3211829" y="3634573"/>
                    <a:pt x="3281027" y="3514728"/>
                  </a:cubicBezTo>
                  <a:lnTo>
                    <a:pt x="4127985" y="2047872"/>
                  </a:lnTo>
                  <a:cubicBezTo>
                    <a:pt x="4197183" y="1928029"/>
                    <a:pt x="4197183" y="1780371"/>
                    <a:pt x="4127985" y="1660528"/>
                  </a:cubicBezTo>
                  <a:lnTo>
                    <a:pt x="3281027" y="193672"/>
                  </a:lnTo>
                  <a:cubicBezTo>
                    <a:pt x="3211828" y="73827"/>
                    <a:pt x="3083951" y="0"/>
                    <a:pt x="2945563" y="0"/>
                  </a:cubicBezTo>
                  <a:close/>
                </a:path>
              </a:pathLst>
            </a:custGeom>
            <a:blipFill rotWithShape="0">
              <a:blip r:embed="rId2"/>
              <a:srcRect/>
              <a:stretch/>
            </a:blipFill>
            <a:ln w="371475" cap="rnd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25" name="Group 10"/>
          <p:cNvGrpSpPr/>
          <p:nvPr/>
        </p:nvGrpSpPr>
        <p:grpSpPr>
          <a:xfrm>
            <a:off x="5842800" y="8280720"/>
            <a:ext cx="1727640" cy="2772360"/>
            <a:chOff x="5842800" y="8280720"/>
            <a:chExt cx="1727640" cy="2772360"/>
          </a:xfrm>
        </p:grpSpPr>
        <p:sp>
          <p:nvSpPr>
            <p:cNvPr id="126" name="Freeform 11"/>
            <p:cNvSpPr/>
            <p:nvPr/>
          </p:nvSpPr>
          <p:spPr>
            <a:xfrm rot="1804200">
              <a:off x="6563880" y="8262000"/>
              <a:ext cx="213120" cy="2935080"/>
            </a:xfrm>
            <a:custGeom>
              <a:avLst/>
              <a:gdLst>
                <a:gd name="textAreaLeft" fmla="*/ 0 w 213120"/>
                <a:gd name="textAreaRight" fmla="*/ 214200 w 213120"/>
                <a:gd name="textAreaTop" fmla="*/ 0 h 2935080"/>
                <a:gd name="textAreaBottom" fmla="*/ 2936160 h 2935080"/>
              </a:gdLst>
              <a:ahLst/>
              <a:cxnLst/>
              <a:rect l="textAreaLeft" t="textAreaTop" r="textAreaRight" b="textAreaBottom"/>
              <a:pathLst>
                <a:path w="56401" h="773320">
                  <a:moveTo>
                    <a:pt x="0" y="0"/>
                  </a:moveTo>
                  <a:lnTo>
                    <a:pt x="56401" y="0"/>
                  </a:lnTo>
                  <a:lnTo>
                    <a:pt x="56401" y="773320"/>
                  </a:lnTo>
                  <a:lnTo>
                    <a:pt x="0" y="773320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7" name="TextBox 12"/>
            <p:cNvSpPr/>
            <p:nvPr/>
          </p:nvSpPr>
          <p:spPr>
            <a:xfrm rot="1804200">
              <a:off x="6599880" y="8126640"/>
              <a:ext cx="213120" cy="30798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28" name="Group 13"/>
          <p:cNvGrpSpPr/>
          <p:nvPr/>
        </p:nvGrpSpPr>
        <p:grpSpPr>
          <a:xfrm>
            <a:off x="4476600" y="-539280"/>
            <a:ext cx="1740960" cy="2764800"/>
            <a:chOff x="4476600" y="-539280"/>
            <a:chExt cx="1740960" cy="2764800"/>
          </a:xfrm>
        </p:grpSpPr>
        <p:sp>
          <p:nvSpPr>
            <p:cNvPr id="129" name="Freeform 14"/>
            <p:cNvSpPr/>
            <p:nvPr/>
          </p:nvSpPr>
          <p:spPr>
            <a:xfrm rot="8977800">
              <a:off x="5204520" y="-686520"/>
              <a:ext cx="213120" cy="2935080"/>
            </a:xfrm>
            <a:custGeom>
              <a:avLst/>
              <a:gdLst>
                <a:gd name="textAreaLeft" fmla="*/ 0 w 213120"/>
                <a:gd name="textAreaRight" fmla="*/ 214200 w 213120"/>
                <a:gd name="textAreaTop" fmla="*/ 0 h 2935080"/>
                <a:gd name="textAreaBottom" fmla="*/ 2936160 h 2935080"/>
              </a:gdLst>
              <a:ahLst/>
              <a:cxnLst/>
              <a:rect l="textAreaLeft" t="textAreaTop" r="textAreaRight" b="textAreaBottom"/>
              <a:pathLst>
                <a:path w="56401" h="773320">
                  <a:moveTo>
                    <a:pt x="0" y="0"/>
                  </a:moveTo>
                  <a:lnTo>
                    <a:pt x="56401" y="0"/>
                  </a:lnTo>
                  <a:lnTo>
                    <a:pt x="56401" y="773320"/>
                  </a:lnTo>
                  <a:lnTo>
                    <a:pt x="0" y="773320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30" name="TextBox 15"/>
            <p:cNvSpPr/>
            <p:nvPr/>
          </p:nvSpPr>
          <p:spPr>
            <a:xfrm rot="8977800">
              <a:off x="5240160" y="-696600"/>
              <a:ext cx="213120" cy="30798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31" name="Group 16"/>
          <p:cNvGrpSpPr/>
          <p:nvPr/>
        </p:nvGrpSpPr>
        <p:grpSpPr>
          <a:xfrm>
            <a:off x="6128640" y="2100960"/>
            <a:ext cx="430920" cy="430920"/>
            <a:chOff x="6128640" y="2100960"/>
            <a:chExt cx="430920" cy="430920"/>
          </a:xfrm>
        </p:grpSpPr>
        <p:sp>
          <p:nvSpPr>
            <p:cNvPr id="132" name="Freeform 17"/>
            <p:cNvSpPr/>
            <p:nvPr/>
          </p:nvSpPr>
          <p:spPr>
            <a:xfrm>
              <a:off x="6128640" y="2100960"/>
              <a:ext cx="430920" cy="430920"/>
            </a:xfrm>
            <a:custGeom>
              <a:avLst/>
              <a:gdLst>
                <a:gd name="textAreaLeft" fmla="*/ 0 w 430920"/>
                <a:gd name="textAreaRight" fmla="*/ 432000 w 430920"/>
                <a:gd name="textAreaTop" fmla="*/ 0 h 430920"/>
                <a:gd name="textAreaBottom" fmla="*/ 432000 h 430920"/>
              </a:gdLst>
              <a:ahLst/>
              <a:cxnLst/>
              <a:rect l="textAreaLeft" t="textAreaTop" r="textAreaRight" b="textAreaBottom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33" name="TextBox 18"/>
            <p:cNvSpPr/>
            <p:nvPr/>
          </p:nvSpPr>
          <p:spPr>
            <a:xfrm>
              <a:off x="6169320" y="2121120"/>
              <a:ext cx="349920" cy="3700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34" name="Group 19"/>
          <p:cNvGrpSpPr/>
          <p:nvPr/>
        </p:nvGrpSpPr>
        <p:grpSpPr>
          <a:xfrm>
            <a:off x="6723720" y="7736040"/>
            <a:ext cx="430920" cy="430920"/>
            <a:chOff x="6723720" y="7736040"/>
            <a:chExt cx="430920" cy="430920"/>
          </a:xfrm>
        </p:grpSpPr>
        <p:sp>
          <p:nvSpPr>
            <p:cNvPr id="135" name="Freeform 20"/>
            <p:cNvSpPr/>
            <p:nvPr/>
          </p:nvSpPr>
          <p:spPr>
            <a:xfrm>
              <a:off x="6723720" y="7736040"/>
              <a:ext cx="430920" cy="430920"/>
            </a:xfrm>
            <a:custGeom>
              <a:avLst/>
              <a:gdLst>
                <a:gd name="textAreaLeft" fmla="*/ 0 w 430920"/>
                <a:gd name="textAreaRight" fmla="*/ 432000 w 430920"/>
                <a:gd name="textAreaTop" fmla="*/ 0 h 430920"/>
                <a:gd name="textAreaBottom" fmla="*/ 432000 h 430920"/>
              </a:gdLst>
              <a:ahLst/>
              <a:cxnLst/>
              <a:rect l="textAreaLeft" t="textAreaTop" r="textAreaRight" b="textAreaBottom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36" name="TextBox 21"/>
            <p:cNvSpPr/>
            <p:nvPr/>
          </p:nvSpPr>
          <p:spPr>
            <a:xfrm>
              <a:off x="6764040" y="7756200"/>
              <a:ext cx="349920" cy="3700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137" name="Freeform 22"/>
          <p:cNvSpPr/>
          <p:nvPr/>
        </p:nvSpPr>
        <p:spPr>
          <a:xfrm>
            <a:off x="4266720" y="9138960"/>
            <a:ext cx="1247040" cy="237600"/>
          </a:xfrm>
          <a:custGeom>
            <a:avLst/>
            <a:gdLst>
              <a:gd name="textAreaLeft" fmla="*/ 0 w 1247040"/>
              <a:gd name="textAreaRight" fmla="*/ 1248120 w 1247040"/>
              <a:gd name="textAreaTop" fmla="*/ 0 h 237600"/>
              <a:gd name="textAreaBottom" fmla="*/ 238680 h 237600"/>
            </a:gdLst>
            <a:ahLst/>
            <a:cxnLst/>
            <a:rect l="textAreaLeft" t="textAreaTop" r="textAreaRight" b="textAreaBottom"/>
            <a:pathLst>
              <a:path w="1248104" h="238700">
                <a:moveTo>
                  <a:pt x="0" y="0"/>
                </a:moveTo>
                <a:lnTo>
                  <a:pt x="1248104" y="0"/>
                </a:lnTo>
                <a:lnTo>
                  <a:pt x="1248104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Freeform 23"/>
          <p:cNvSpPr/>
          <p:nvPr/>
        </p:nvSpPr>
        <p:spPr>
          <a:xfrm>
            <a:off x="629640" y="909360"/>
            <a:ext cx="1247040" cy="237600"/>
          </a:xfrm>
          <a:custGeom>
            <a:avLst/>
            <a:gdLst>
              <a:gd name="textAreaLeft" fmla="*/ 0 w 1247040"/>
              <a:gd name="textAreaRight" fmla="*/ 1248120 w 1247040"/>
              <a:gd name="textAreaTop" fmla="*/ 0 h 237600"/>
              <a:gd name="textAreaBottom" fmla="*/ 238680 h 237600"/>
            </a:gdLst>
            <a:ahLst/>
            <a:cxnLst/>
            <a:rect l="textAreaLeft" t="textAreaTop" r="textAreaRight" b="textAreaBottom"/>
            <a:pathLst>
              <a:path w="1248104" h="238700">
                <a:moveTo>
                  <a:pt x="0" y="0"/>
                </a:moveTo>
                <a:lnTo>
                  <a:pt x="1248104" y="0"/>
                </a:lnTo>
                <a:lnTo>
                  <a:pt x="1248104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39" name="Group 24"/>
          <p:cNvGrpSpPr/>
          <p:nvPr/>
        </p:nvGrpSpPr>
        <p:grpSpPr>
          <a:xfrm>
            <a:off x="6406920" y="6308280"/>
            <a:ext cx="12484800" cy="699120"/>
            <a:chOff x="6406920" y="6308280"/>
            <a:chExt cx="12484800" cy="699120"/>
          </a:xfrm>
        </p:grpSpPr>
        <p:sp>
          <p:nvSpPr>
            <p:cNvPr id="140" name="Freeform 25"/>
            <p:cNvSpPr/>
            <p:nvPr/>
          </p:nvSpPr>
          <p:spPr>
            <a:xfrm rot="16200000">
              <a:off x="12372120" y="487800"/>
              <a:ext cx="699120" cy="12340080"/>
            </a:xfrm>
            <a:custGeom>
              <a:avLst/>
              <a:gdLst>
                <a:gd name="textAreaLeft" fmla="*/ 0 w 699120"/>
                <a:gd name="textAreaRight" fmla="*/ 700200 w 699120"/>
                <a:gd name="textAreaTop" fmla="*/ 0 h 12340080"/>
                <a:gd name="textAreaBottom" fmla="*/ 12341160 h 12340080"/>
              </a:gdLst>
              <a:ahLst/>
              <a:cxnLst/>
              <a:rect l="textAreaLeft" t="textAreaTop" r="textAreaRight" b="textAreaBottom"/>
              <a:pathLst>
                <a:path w="184446" h="3250307">
                  <a:moveTo>
                    <a:pt x="0" y="0"/>
                  </a:moveTo>
                  <a:lnTo>
                    <a:pt x="184446" y="0"/>
                  </a:lnTo>
                  <a:lnTo>
                    <a:pt x="184446" y="3250307"/>
                  </a:lnTo>
                  <a:lnTo>
                    <a:pt x="0" y="3250307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1" name="TextBox 26"/>
            <p:cNvSpPr/>
            <p:nvPr/>
          </p:nvSpPr>
          <p:spPr>
            <a:xfrm rot="16200000">
              <a:off x="12299400" y="415440"/>
              <a:ext cx="699120" cy="1248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142" name="Freeform 27"/>
          <p:cNvSpPr/>
          <p:nvPr/>
        </p:nvSpPr>
        <p:spPr>
          <a:xfrm>
            <a:off x="6899400" y="3840480"/>
            <a:ext cx="1065600" cy="308160"/>
          </a:xfrm>
          <a:custGeom>
            <a:avLst/>
            <a:gdLst>
              <a:gd name="textAreaLeft" fmla="*/ 0 w 1065600"/>
              <a:gd name="textAreaRight" fmla="*/ 1066680 w 1065600"/>
              <a:gd name="textAreaTop" fmla="*/ 0 h 308160"/>
              <a:gd name="textAreaBottom" fmla="*/ 309240 h 308160"/>
            </a:gdLst>
            <a:ahLst/>
            <a:cxnLst/>
            <a:rect l="textAreaLeft" t="textAreaTop" r="textAreaRight" b="textAreaBottom"/>
            <a:pathLst>
              <a:path w="1066813" h="309376">
                <a:moveTo>
                  <a:pt x="0" y="0"/>
                </a:moveTo>
                <a:lnTo>
                  <a:pt x="1066812" y="0"/>
                </a:lnTo>
                <a:lnTo>
                  <a:pt x="1066812" y="309376"/>
                </a:lnTo>
                <a:lnTo>
                  <a:pt x="0" y="30937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TextBox 28"/>
          <p:cNvSpPr/>
          <p:nvPr/>
        </p:nvSpPr>
        <p:spPr>
          <a:xfrm>
            <a:off x="8351910" y="2560230"/>
            <a:ext cx="9073080" cy="266355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326160" lvl="1" algn="just" defTabSz="914400">
              <a:lnSpc>
                <a:spcPts val="4229"/>
              </a:lnSpc>
              <a:buClr>
                <a:srgbClr val="FFFFFF"/>
              </a:buClr>
            </a:pPr>
            <a:r>
              <a:rPr lang="en-US" sz="3200" b="1" dirty="0">
                <a:solidFill>
                  <a:schemeClr val="bg1"/>
                </a:solidFill>
              </a:rPr>
              <a:t>Students preparing for competitive exams often prepare in isolation. Resources are scattered, peer support is missing, and there’s no motivating platform where they can learn collaboratively in a bilingual environment.</a:t>
            </a:r>
            <a:endParaRPr lang="en-IN" sz="3020" b="1" strike="noStrike" spc="-1" dirty="0">
              <a:solidFill>
                <a:schemeClr val="bg1"/>
              </a:solidFill>
              <a:latin typeface="Arial"/>
            </a:endParaRPr>
          </a:p>
        </p:txBody>
      </p:sp>
      <p:sp>
        <p:nvSpPr>
          <p:cNvPr id="144" name="TextBox 29"/>
          <p:cNvSpPr/>
          <p:nvPr/>
        </p:nvSpPr>
        <p:spPr>
          <a:xfrm>
            <a:off x="8184960" y="930240"/>
            <a:ext cx="9073080" cy="864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r" defTabSz="914400">
              <a:lnSpc>
                <a:spcPts val="6806"/>
              </a:lnSpc>
            </a:pPr>
            <a:r>
              <a:rPr lang="en-US" sz="6190" b="1" strike="noStrike" spc="-1" dirty="0">
                <a:solidFill>
                  <a:srgbClr val="FFE012"/>
                </a:solidFill>
                <a:latin typeface="Poppins Bold"/>
                <a:ea typeface="Poppins Bold"/>
              </a:rPr>
              <a:t>The Problem 	</a:t>
            </a:r>
            <a:endParaRPr lang="en-IN" sz="6190" b="0" strike="noStrike" spc="-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5" name="TextBox 30"/>
          <p:cNvSpPr/>
          <p:nvPr/>
        </p:nvSpPr>
        <p:spPr>
          <a:xfrm>
            <a:off x="7808772" y="6454393"/>
            <a:ext cx="6035760" cy="51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r" defTabSz="914400">
              <a:lnSpc>
                <a:spcPts val="4090"/>
              </a:lnSpc>
            </a:pPr>
            <a:r>
              <a:rPr lang="en-US" sz="2920" b="1" strike="noStrike" spc="-1" dirty="0">
                <a:solidFill>
                  <a:srgbClr val="011577"/>
                </a:solidFill>
                <a:latin typeface="Poppins Bold"/>
                <a:ea typeface="Poppins Bold"/>
              </a:rPr>
              <a:t>MOTIVATION</a:t>
            </a:r>
            <a:endParaRPr lang="en-IN" sz="2920" b="0" strike="noStrike" spc="-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6" name="TextBox 31"/>
          <p:cNvSpPr/>
          <p:nvPr/>
        </p:nvSpPr>
        <p:spPr>
          <a:xfrm>
            <a:off x="7965000" y="7125462"/>
            <a:ext cx="9073080" cy="212365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652320" lvl="1" indent="-326160" algn="just" defTabSz="914400">
              <a:lnSpc>
                <a:spcPts val="4229"/>
              </a:lnSpc>
              <a:buClr>
                <a:srgbClr val="FFFFFF"/>
              </a:buClr>
              <a:buFont typeface="Arial"/>
              <a:buChar char="•"/>
            </a:pPr>
            <a:r>
              <a:rPr lang="en-US" sz="3020" b="1" strike="noStrike" spc="-1" dirty="0">
                <a:solidFill>
                  <a:srgbClr val="FFFFFF"/>
                </a:solidFill>
                <a:latin typeface="Poppins"/>
                <a:ea typeface="Poppins"/>
              </a:rPr>
              <a:t>As a </a:t>
            </a:r>
            <a:r>
              <a:rPr lang="en-US" sz="3020" b="1" spc="-1" dirty="0">
                <a:solidFill>
                  <a:srgbClr val="FFFFFF"/>
                </a:solidFill>
                <a:latin typeface="Poppins"/>
                <a:ea typeface="Poppins"/>
              </a:rPr>
              <a:t>student myself I also feel this problem personally.</a:t>
            </a:r>
            <a:endParaRPr lang="en-IN" sz="3020" b="1" strike="noStrike" spc="-1" dirty="0">
              <a:solidFill>
                <a:srgbClr val="FFFFFF"/>
              </a:solidFill>
              <a:latin typeface="Arial"/>
            </a:endParaRPr>
          </a:p>
          <a:p>
            <a:pPr marL="652320" lvl="1" indent="-326160" algn="just" defTabSz="914400">
              <a:lnSpc>
                <a:spcPts val="4229"/>
              </a:lnSpc>
              <a:buClr>
                <a:srgbClr val="FFFFFF"/>
              </a:buClr>
              <a:buFont typeface="Arial"/>
              <a:buChar char="•"/>
            </a:pPr>
            <a:r>
              <a:rPr lang="en-US" sz="3020" b="1" spc="-1" dirty="0">
                <a:solidFill>
                  <a:srgbClr val="FFFFFF"/>
                </a:solidFill>
                <a:latin typeface="Poppins"/>
              </a:rPr>
              <a:t>There is no competition and motivation in students, especially in rural areas.</a:t>
            </a:r>
            <a:endParaRPr lang="en-IN" sz="3020" b="1" strike="noStrike" spc="-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7" name="Freeform 62"/>
          <p:cNvSpPr/>
          <p:nvPr/>
        </p:nvSpPr>
        <p:spPr>
          <a:xfrm>
            <a:off x="13288296" y="9376560"/>
            <a:ext cx="4998623" cy="947520"/>
          </a:xfrm>
          <a:custGeom>
            <a:avLst/>
            <a:gdLst>
              <a:gd name="textAreaLeft" fmla="*/ 0 w 5374080"/>
              <a:gd name="textAreaRight" fmla="*/ 5375160 w 5374080"/>
              <a:gd name="textAreaTop" fmla="*/ 0 h 1042560"/>
              <a:gd name="textAreaBottom" fmla="*/ 1043640 h 1042560"/>
            </a:gdLst>
            <a:ahLst/>
            <a:cxnLst/>
            <a:rect l="textAreaLeft" t="textAreaTop" r="textAreaRight" b="textAreaBottom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20D47"/>
            </a:gs>
            <a:gs pos="100000">
              <a:srgbClr val="020D47"/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Box 2"/>
          <p:cNvSpPr/>
          <p:nvPr/>
        </p:nvSpPr>
        <p:spPr>
          <a:xfrm>
            <a:off x="3464280" y="347760"/>
            <a:ext cx="11358360" cy="1728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 defTabSz="914400">
              <a:lnSpc>
                <a:spcPts val="6806"/>
              </a:lnSpc>
            </a:pPr>
            <a:r>
              <a:rPr lang="en-US" sz="6190" b="1" strike="noStrike" spc="-1" dirty="0">
                <a:solidFill>
                  <a:srgbClr val="FFE012"/>
                </a:solidFill>
                <a:latin typeface="Poppins Bold"/>
                <a:ea typeface="Poppins Bold"/>
              </a:rPr>
              <a:t>Potential Challenges and Opportunities</a:t>
            </a:r>
            <a:endParaRPr lang="en-IN" sz="6190" b="0" strike="noStrike" spc="-1" dirty="0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150" name="Group 4"/>
          <p:cNvGrpSpPr/>
          <p:nvPr/>
        </p:nvGrpSpPr>
        <p:grpSpPr>
          <a:xfrm>
            <a:off x="-1353960" y="-2321280"/>
            <a:ext cx="4763880" cy="4413240"/>
            <a:chOff x="-1353960" y="-2321280"/>
            <a:chExt cx="4763880" cy="4413240"/>
          </a:xfrm>
        </p:grpSpPr>
        <p:sp>
          <p:nvSpPr>
            <p:cNvPr id="151" name="Freeform 5"/>
            <p:cNvSpPr/>
            <p:nvPr/>
          </p:nvSpPr>
          <p:spPr>
            <a:xfrm>
              <a:off x="-135396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cxn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 defTabSz="914400">
                <a:lnSpc>
                  <a:spcPct val="100000"/>
                </a:lnSpc>
              </a:pPr>
              <a:endParaRPr lang="en-IN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  <p:sp>
          <p:nvSpPr>
            <p:cNvPr id="152" name="TextBox 6"/>
            <p:cNvSpPr/>
            <p:nvPr/>
          </p:nvSpPr>
          <p:spPr>
            <a:xfrm>
              <a:off x="-721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53" name="Group 7"/>
          <p:cNvGrpSpPr/>
          <p:nvPr/>
        </p:nvGrpSpPr>
        <p:grpSpPr>
          <a:xfrm>
            <a:off x="14876640" y="-2321280"/>
            <a:ext cx="4763880" cy="4413240"/>
            <a:chOff x="14876640" y="-2321280"/>
            <a:chExt cx="4763880" cy="4413240"/>
          </a:xfrm>
        </p:grpSpPr>
        <p:sp>
          <p:nvSpPr>
            <p:cNvPr id="154" name="Freeform 8"/>
            <p:cNvSpPr/>
            <p:nvPr/>
          </p:nvSpPr>
          <p:spPr>
            <a:xfrm>
              <a:off x="1487664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cxn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55" name="TextBox 9"/>
            <p:cNvSpPr/>
            <p:nvPr/>
          </p:nvSpPr>
          <p:spPr>
            <a:xfrm>
              <a:off x="15508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56" name="Group 10"/>
          <p:cNvGrpSpPr/>
          <p:nvPr/>
        </p:nvGrpSpPr>
        <p:grpSpPr>
          <a:xfrm>
            <a:off x="1220760" y="933840"/>
            <a:ext cx="1971000" cy="1836000"/>
            <a:chOff x="1220760" y="933840"/>
            <a:chExt cx="1971000" cy="1836000"/>
          </a:xfrm>
        </p:grpSpPr>
        <p:sp>
          <p:nvSpPr>
            <p:cNvPr id="157" name="Freeform 11"/>
            <p:cNvSpPr/>
            <p:nvPr/>
          </p:nvSpPr>
          <p:spPr>
            <a:xfrm>
              <a:off x="122076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cxn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w="57150" cap="sq">
              <a:solidFill>
                <a:srgbClr val="FFFFFF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58" name="TextBox 12"/>
            <p:cNvSpPr/>
            <p:nvPr/>
          </p:nvSpPr>
          <p:spPr>
            <a:xfrm>
              <a:off x="147852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59" name="Group 13"/>
          <p:cNvGrpSpPr/>
          <p:nvPr/>
        </p:nvGrpSpPr>
        <p:grpSpPr>
          <a:xfrm>
            <a:off x="15099120" y="933840"/>
            <a:ext cx="1971000" cy="1836000"/>
            <a:chOff x="15099120" y="933840"/>
            <a:chExt cx="1971000" cy="1836000"/>
          </a:xfrm>
        </p:grpSpPr>
        <p:sp>
          <p:nvSpPr>
            <p:cNvPr id="160" name="Freeform 14"/>
            <p:cNvSpPr/>
            <p:nvPr/>
          </p:nvSpPr>
          <p:spPr>
            <a:xfrm>
              <a:off x="1509912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cxn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w="57150" cap="sq">
              <a:solidFill>
                <a:srgbClr val="FFFFFF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61" name="TextBox 15"/>
            <p:cNvSpPr/>
            <p:nvPr/>
          </p:nvSpPr>
          <p:spPr>
            <a:xfrm>
              <a:off x="1535688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62" name="Group 16"/>
          <p:cNvGrpSpPr/>
          <p:nvPr/>
        </p:nvGrpSpPr>
        <p:grpSpPr>
          <a:xfrm>
            <a:off x="3551760" y="2410200"/>
            <a:ext cx="11038680" cy="120600"/>
            <a:chOff x="3551760" y="2410200"/>
            <a:chExt cx="11038680" cy="120600"/>
          </a:xfrm>
        </p:grpSpPr>
        <p:sp>
          <p:nvSpPr>
            <p:cNvPr id="163" name="Freeform 17"/>
            <p:cNvSpPr/>
            <p:nvPr/>
          </p:nvSpPr>
          <p:spPr>
            <a:xfrm rot="16200000">
              <a:off x="9083160" y="-2976120"/>
              <a:ext cx="120600" cy="10893960"/>
            </a:xfrm>
            <a:custGeom>
              <a:avLst/>
              <a:gdLst>
                <a:gd name="textAreaLeft" fmla="*/ 0 w 120600"/>
                <a:gd name="textAreaRight" fmla="*/ 121680 w 120600"/>
                <a:gd name="textAreaTop" fmla="*/ 0 h 10893960"/>
                <a:gd name="textAreaBottom" fmla="*/ 10895040 h 10893960"/>
              </a:gdLst>
              <a:ahLst/>
              <a:cxnLst/>
              <a:rect l="textAreaLeft" t="textAreaTop" r="textAreaRight" b="textAreaBottom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64" name="TextBox 18"/>
            <p:cNvSpPr/>
            <p:nvPr/>
          </p:nvSpPr>
          <p:spPr>
            <a:xfrm rot="16200000">
              <a:off x="9010800" y="-3048480"/>
              <a:ext cx="120600" cy="11038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65" name="Group 19"/>
          <p:cNvGrpSpPr/>
          <p:nvPr/>
        </p:nvGrpSpPr>
        <p:grpSpPr>
          <a:xfrm>
            <a:off x="-144720" y="9774360"/>
            <a:ext cx="18431640" cy="119160"/>
            <a:chOff x="-144720" y="9774360"/>
            <a:chExt cx="18431640" cy="119160"/>
          </a:xfrm>
        </p:grpSpPr>
        <p:sp>
          <p:nvSpPr>
            <p:cNvPr id="166" name="Freeform 20"/>
            <p:cNvSpPr/>
            <p:nvPr/>
          </p:nvSpPr>
          <p:spPr>
            <a:xfrm rot="16200000">
              <a:off x="9083880" y="690480"/>
              <a:ext cx="119160" cy="18286920"/>
            </a:xfrm>
            <a:custGeom>
              <a:avLst/>
              <a:gdLst>
                <a:gd name="textAreaLeft" fmla="*/ 0 w 119160"/>
                <a:gd name="textAreaRight" fmla="*/ 120240 w 119160"/>
                <a:gd name="textAreaTop" fmla="*/ 0 h 18286920"/>
                <a:gd name="textAreaBottom" fmla="*/ 18288000 h 18286920"/>
              </a:gdLst>
              <a:ahLst/>
              <a:cxnLst/>
              <a:rect l="textAreaLeft" t="textAreaTop" r="textAreaRight" b="textAreaBottom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67" name="TextBox 21"/>
            <p:cNvSpPr/>
            <p:nvPr/>
          </p:nvSpPr>
          <p:spPr>
            <a:xfrm rot="16200000">
              <a:off x="9011520" y="618120"/>
              <a:ext cx="119160" cy="18431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168" name="Freeform 62"/>
          <p:cNvSpPr/>
          <p:nvPr/>
        </p:nvSpPr>
        <p:spPr>
          <a:xfrm>
            <a:off x="13922476" y="9440662"/>
            <a:ext cx="4364443" cy="883417"/>
          </a:xfrm>
          <a:custGeom>
            <a:avLst/>
            <a:gdLst>
              <a:gd name="textAreaLeft" fmla="*/ 0 w 5374080"/>
              <a:gd name="textAreaRight" fmla="*/ 5375160 w 5374080"/>
              <a:gd name="textAreaTop" fmla="*/ 0 h 1042560"/>
              <a:gd name="textAreaBottom" fmla="*/ 1043640 h 1042560"/>
            </a:gdLst>
            <a:ahLst/>
            <a:cxnLst/>
            <a:rect l="textAreaLeft" t="textAreaTop" r="textAreaRight" b="textAreaBottom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TextBox 169"/>
          <p:cNvSpPr txBox="1"/>
          <p:nvPr/>
        </p:nvSpPr>
        <p:spPr>
          <a:xfrm>
            <a:off x="-268362" y="2897303"/>
            <a:ext cx="5493240" cy="16264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en-IN" sz="4400" b="1" strike="noStrike" spc="-1" dirty="0">
                <a:solidFill>
                  <a:srgbClr val="FFFF00"/>
                </a:solidFill>
                <a:latin typeface="Arial"/>
              </a:rPr>
              <a:t>CHALLENGES</a:t>
            </a:r>
          </a:p>
        </p:txBody>
      </p:sp>
      <p:sp>
        <p:nvSpPr>
          <p:cNvPr id="171" name="TextBox 170"/>
          <p:cNvSpPr txBox="1"/>
          <p:nvPr/>
        </p:nvSpPr>
        <p:spPr>
          <a:xfrm>
            <a:off x="0" y="6052680"/>
            <a:ext cx="5493240" cy="16264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en-IN" sz="4000" b="1" strike="noStrike" spc="-1" dirty="0">
                <a:solidFill>
                  <a:srgbClr val="FFFF00"/>
                </a:solidFill>
                <a:latin typeface="Arial"/>
              </a:rPr>
              <a:t>OPPORTUNITIES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870EF7-7823-B174-7CB2-2D9EDD2937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306" y="3620857"/>
            <a:ext cx="15477314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Scattered Resources Quality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– Ensuring shared notes and uploads are accurate and high-quality.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Student Engagement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– Keeping learners consistently active in study rooms and challenges.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Bilingual Inclusivity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– Seamless Hindi ↔ English support for both text and voice.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AI Reliability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– Ensuring quiz generation and doubt-solving are accurate and aligned with syllabus.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Data Privacy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– Protecting student notes, progress, and personal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Scalability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– Handling a large, growing student base without performance issues.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456C67-E6E2-1AE6-2A77-9BB39A3736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521" y="6711531"/>
            <a:ext cx="17509244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Collaborative Learning Culture </a:t>
            </a:r>
            <a:r>
              <a:rPr lang="en-US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– Students learning from and motivating each other instead of preparing alone.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Gamification for Motivation </a:t>
            </a:r>
            <a:r>
              <a:rPr lang="en-US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– Leaderboards, streaks, and badges driving higher consistency.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AI Personalization </a:t>
            </a:r>
            <a:r>
              <a:rPr lang="en-US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– Smart recommendations and adaptive quizzes making prep more effective.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Accessibility for Tier-2/3 Students </a:t>
            </a:r>
            <a:r>
              <a:rPr lang="en-US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– Bilingual support breaking language barriers.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Community-Driven Resource Pool </a:t>
            </a:r>
            <a:r>
              <a:rPr lang="en-US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– Vast, ever-growing library of student-generated content.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Expansion Potential </a:t>
            </a:r>
            <a:r>
              <a:rPr lang="en-US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– Easy to scale from one exam prep community to multiple competitive exams (JEE, CAT, NDA, GATE, etc.).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20D47"/>
            </a:gs>
            <a:gs pos="100000">
              <a:srgbClr val="020D47"/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extBox 2"/>
          <p:cNvSpPr/>
          <p:nvPr/>
        </p:nvSpPr>
        <p:spPr>
          <a:xfrm>
            <a:off x="3464280" y="347760"/>
            <a:ext cx="11358360" cy="1728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 defTabSz="914400">
              <a:lnSpc>
                <a:spcPts val="6806"/>
              </a:lnSpc>
            </a:pPr>
            <a:r>
              <a:rPr lang="en-US" sz="6190" b="1" strike="noStrike" spc="-1" dirty="0">
                <a:solidFill>
                  <a:srgbClr val="FFE012"/>
                </a:solidFill>
                <a:latin typeface="Poppins Bold"/>
                <a:ea typeface="Poppins Bold"/>
              </a:rPr>
              <a:t>Preliminary Solution Concept</a:t>
            </a:r>
            <a:endParaRPr lang="en-IN" sz="6190" b="0" strike="noStrike" spc="-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3" name="TextBox 3"/>
          <p:cNvSpPr/>
          <p:nvPr/>
        </p:nvSpPr>
        <p:spPr>
          <a:xfrm>
            <a:off x="840600" y="2967540"/>
            <a:ext cx="16229520" cy="6226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We propose an </a:t>
            </a:r>
            <a:r>
              <a:rPr lang="en-US" sz="2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AI-powered student community platform</a:t>
            </a:r>
            <a:r>
              <a:rPr lang="en-US" sz="28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where students don’t just prepare alone but </a:t>
            </a:r>
            <a:r>
              <a:rPr lang="en-US" sz="2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compete, collaborate, and share resources</a:t>
            </a:r>
            <a:r>
              <a:rPr lang="en-US" sz="28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to grow together.</a:t>
            </a:r>
          </a:p>
          <a:p>
            <a:endParaRPr lang="en-US" sz="28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Community Learning Hub</a:t>
            </a:r>
            <a:r>
              <a:rPr lang="en-US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– A central space where students upload, share, and access notes, solutions, and study resources.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AI Integration</a:t>
            </a:r>
            <a:r>
              <a:rPr lang="en-US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–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Converts shared notes into </a:t>
            </a:r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quizzes, flashcards, and summaries</a:t>
            </a:r>
            <a:r>
              <a:rPr lang="en-US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Provides a </a:t>
            </a:r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bilingual AI Study Buddy</a:t>
            </a:r>
            <a:r>
              <a:rPr lang="en-US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for instant doubt-solving in Hindi &amp; English.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Tracks weak areas and recommends personalized resources.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Gamification &amp; Motivation</a:t>
            </a:r>
            <a:r>
              <a:rPr lang="en-US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– Leaderboards, streaks, and badges to keep students engaged.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Collaboration Tools</a:t>
            </a:r>
            <a:r>
              <a:rPr lang="en-US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– Study rooms, group challenges, and mentorship matching to build peer support.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Inclusivity &amp; Accessibility</a:t>
            </a:r>
            <a:r>
              <a:rPr lang="en-US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– Bilingual support, voice-to-text, and offline sync for rural learners.</a:t>
            </a:r>
          </a:p>
        </p:txBody>
      </p:sp>
      <p:grpSp>
        <p:nvGrpSpPr>
          <p:cNvPr id="174" name="Group 4"/>
          <p:cNvGrpSpPr/>
          <p:nvPr/>
        </p:nvGrpSpPr>
        <p:grpSpPr>
          <a:xfrm>
            <a:off x="-1353960" y="-2321280"/>
            <a:ext cx="4763880" cy="4413240"/>
            <a:chOff x="-1353960" y="-2321280"/>
            <a:chExt cx="4763880" cy="4413240"/>
          </a:xfrm>
        </p:grpSpPr>
        <p:sp>
          <p:nvSpPr>
            <p:cNvPr id="175" name="Freeform 5"/>
            <p:cNvSpPr/>
            <p:nvPr/>
          </p:nvSpPr>
          <p:spPr>
            <a:xfrm>
              <a:off x="-135396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cxn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 defTabSz="914400">
                <a:lnSpc>
                  <a:spcPct val="100000"/>
                </a:lnSpc>
              </a:pPr>
              <a:endParaRPr lang="en-IN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  <p:sp>
          <p:nvSpPr>
            <p:cNvPr id="176" name="TextBox 6"/>
            <p:cNvSpPr/>
            <p:nvPr/>
          </p:nvSpPr>
          <p:spPr>
            <a:xfrm>
              <a:off x="-721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77" name="Group 7"/>
          <p:cNvGrpSpPr/>
          <p:nvPr/>
        </p:nvGrpSpPr>
        <p:grpSpPr>
          <a:xfrm>
            <a:off x="14876640" y="-2321280"/>
            <a:ext cx="4763880" cy="4413240"/>
            <a:chOff x="14876640" y="-2321280"/>
            <a:chExt cx="4763880" cy="4413240"/>
          </a:xfrm>
        </p:grpSpPr>
        <p:sp>
          <p:nvSpPr>
            <p:cNvPr id="178" name="Freeform 8"/>
            <p:cNvSpPr/>
            <p:nvPr/>
          </p:nvSpPr>
          <p:spPr>
            <a:xfrm>
              <a:off x="1487664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cxn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79" name="TextBox 9"/>
            <p:cNvSpPr/>
            <p:nvPr/>
          </p:nvSpPr>
          <p:spPr>
            <a:xfrm>
              <a:off x="15508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80" name="Group 10"/>
          <p:cNvGrpSpPr/>
          <p:nvPr/>
        </p:nvGrpSpPr>
        <p:grpSpPr>
          <a:xfrm>
            <a:off x="1220760" y="933840"/>
            <a:ext cx="1971000" cy="1836000"/>
            <a:chOff x="1220760" y="933840"/>
            <a:chExt cx="1971000" cy="1836000"/>
          </a:xfrm>
        </p:grpSpPr>
        <p:sp>
          <p:nvSpPr>
            <p:cNvPr id="181" name="Freeform 11"/>
            <p:cNvSpPr/>
            <p:nvPr/>
          </p:nvSpPr>
          <p:spPr>
            <a:xfrm>
              <a:off x="122076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cxn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w="57150" cap="sq">
              <a:solidFill>
                <a:srgbClr val="FFFFFF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82" name="TextBox 12"/>
            <p:cNvSpPr/>
            <p:nvPr/>
          </p:nvSpPr>
          <p:spPr>
            <a:xfrm>
              <a:off x="147852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83" name="Group 13"/>
          <p:cNvGrpSpPr/>
          <p:nvPr/>
        </p:nvGrpSpPr>
        <p:grpSpPr>
          <a:xfrm>
            <a:off x="15099120" y="933840"/>
            <a:ext cx="1971000" cy="1836000"/>
            <a:chOff x="15099120" y="933840"/>
            <a:chExt cx="1971000" cy="1836000"/>
          </a:xfrm>
        </p:grpSpPr>
        <p:sp>
          <p:nvSpPr>
            <p:cNvPr id="184" name="Freeform 14"/>
            <p:cNvSpPr/>
            <p:nvPr/>
          </p:nvSpPr>
          <p:spPr>
            <a:xfrm>
              <a:off x="1509912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cxn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w="57150" cap="sq">
              <a:solidFill>
                <a:srgbClr val="FFFFFF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85" name="TextBox 15"/>
            <p:cNvSpPr/>
            <p:nvPr/>
          </p:nvSpPr>
          <p:spPr>
            <a:xfrm>
              <a:off x="1535688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86" name="Group 16"/>
          <p:cNvGrpSpPr/>
          <p:nvPr/>
        </p:nvGrpSpPr>
        <p:grpSpPr>
          <a:xfrm>
            <a:off x="3551760" y="2410200"/>
            <a:ext cx="11038680" cy="120600"/>
            <a:chOff x="3551760" y="2410200"/>
            <a:chExt cx="11038680" cy="120600"/>
          </a:xfrm>
        </p:grpSpPr>
        <p:sp>
          <p:nvSpPr>
            <p:cNvPr id="187" name="Freeform 17"/>
            <p:cNvSpPr/>
            <p:nvPr/>
          </p:nvSpPr>
          <p:spPr>
            <a:xfrm rot="16200000">
              <a:off x="9083160" y="-2976120"/>
              <a:ext cx="120600" cy="10893960"/>
            </a:xfrm>
            <a:custGeom>
              <a:avLst/>
              <a:gdLst>
                <a:gd name="textAreaLeft" fmla="*/ 0 w 120600"/>
                <a:gd name="textAreaRight" fmla="*/ 121680 w 120600"/>
                <a:gd name="textAreaTop" fmla="*/ 0 h 10893960"/>
                <a:gd name="textAreaBottom" fmla="*/ 10895040 h 10893960"/>
              </a:gdLst>
              <a:ahLst/>
              <a:cxnLst/>
              <a:rect l="textAreaLeft" t="textAreaTop" r="textAreaRight" b="textAreaBottom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88" name="TextBox 18"/>
            <p:cNvSpPr/>
            <p:nvPr/>
          </p:nvSpPr>
          <p:spPr>
            <a:xfrm rot="16200000">
              <a:off x="9010800" y="-3048480"/>
              <a:ext cx="120600" cy="11038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89" name="Group 19"/>
          <p:cNvGrpSpPr/>
          <p:nvPr/>
        </p:nvGrpSpPr>
        <p:grpSpPr>
          <a:xfrm>
            <a:off x="-144720" y="9774360"/>
            <a:ext cx="18431640" cy="119160"/>
            <a:chOff x="-144720" y="9774360"/>
            <a:chExt cx="18431640" cy="119160"/>
          </a:xfrm>
        </p:grpSpPr>
        <p:sp>
          <p:nvSpPr>
            <p:cNvPr id="190" name="Freeform 20"/>
            <p:cNvSpPr/>
            <p:nvPr/>
          </p:nvSpPr>
          <p:spPr>
            <a:xfrm rot="16200000">
              <a:off x="9083880" y="690480"/>
              <a:ext cx="119160" cy="18286920"/>
            </a:xfrm>
            <a:custGeom>
              <a:avLst/>
              <a:gdLst>
                <a:gd name="textAreaLeft" fmla="*/ 0 w 119160"/>
                <a:gd name="textAreaRight" fmla="*/ 120240 w 119160"/>
                <a:gd name="textAreaTop" fmla="*/ 0 h 18286920"/>
                <a:gd name="textAreaBottom" fmla="*/ 18288000 h 18286920"/>
              </a:gdLst>
              <a:ahLst/>
              <a:cxnLst/>
              <a:rect l="textAreaLeft" t="textAreaTop" r="textAreaRight" b="textAreaBottom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91" name="TextBox 21"/>
            <p:cNvSpPr/>
            <p:nvPr/>
          </p:nvSpPr>
          <p:spPr>
            <a:xfrm rot="16200000">
              <a:off x="9011520" y="618120"/>
              <a:ext cx="119160" cy="18431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192" name="Freeform 62"/>
          <p:cNvSpPr/>
          <p:nvPr/>
        </p:nvSpPr>
        <p:spPr>
          <a:xfrm>
            <a:off x="12912840" y="9281520"/>
            <a:ext cx="5374080" cy="1042560"/>
          </a:xfrm>
          <a:custGeom>
            <a:avLst/>
            <a:gdLst>
              <a:gd name="textAreaLeft" fmla="*/ 0 w 5374080"/>
              <a:gd name="textAreaRight" fmla="*/ 5375160 w 5374080"/>
              <a:gd name="textAreaTop" fmla="*/ 0 h 1042560"/>
              <a:gd name="textAreaBottom" fmla="*/ 1043640 h 1042560"/>
            </a:gdLst>
            <a:ahLst/>
            <a:cxnLst/>
            <a:rect l="textAreaLeft" t="textAreaTop" r="textAreaRight" b="textAreaBottom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20D47"/>
            </a:gs>
            <a:gs pos="100000">
              <a:srgbClr val="020D47"/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Box 2"/>
          <p:cNvSpPr/>
          <p:nvPr/>
        </p:nvSpPr>
        <p:spPr>
          <a:xfrm>
            <a:off x="3464280" y="347760"/>
            <a:ext cx="11358360" cy="1728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 defTabSz="914400">
              <a:lnSpc>
                <a:spcPts val="6806"/>
              </a:lnSpc>
            </a:pPr>
            <a:r>
              <a:rPr lang="en-US" sz="6190" b="1" strike="noStrike" spc="-1" dirty="0">
                <a:solidFill>
                  <a:srgbClr val="FFE012"/>
                </a:solidFill>
                <a:latin typeface="Poppins Bold"/>
                <a:ea typeface="Poppins Bold"/>
              </a:rPr>
              <a:t>Key Features and Functionalities</a:t>
            </a:r>
            <a:endParaRPr lang="en-IN" sz="6190" b="0" strike="noStrike" spc="-1" dirty="0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195" name="Group 4"/>
          <p:cNvGrpSpPr/>
          <p:nvPr/>
        </p:nvGrpSpPr>
        <p:grpSpPr>
          <a:xfrm>
            <a:off x="-1353960" y="-2321280"/>
            <a:ext cx="4763880" cy="4413240"/>
            <a:chOff x="-1353960" y="-2321280"/>
            <a:chExt cx="4763880" cy="4413240"/>
          </a:xfrm>
        </p:grpSpPr>
        <p:sp>
          <p:nvSpPr>
            <p:cNvPr id="196" name="Freeform 5"/>
            <p:cNvSpPr/>
            <p:nvPr/>
          </p:nvSpPr>
          <p:spPr>
            <a:xfrm>
              <a:off x="-135396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cxn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 defTabSz="914400">
                <a:lnSpc>
                  <a:spcPct val="100000"/>
                </a:lnSpc>
              </a:pPr>
              <a:endParaRPr lang="en-IN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  <p:sp>
          <p:nvSpPr>
            <p:cNvPr id="197" name="TextBox 6"/>
            <p:cNvSpPr/>
            <p:nvPr/>
          </p:nvSpPr>
          <p:spPr>
            <a:xfrm>
              <a:off x="-721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98" name="Group 7"/>
          <p:cNvGrpSpPr/>
          <p:nvPr/>
        </p:nvGrpSpPr>
        <p:grpSpPr>
          <a:xfrm>
            <a:off x="14876640" y="-2321280"/>
            <a:ext cx="4763880" cy="4413240"/>
            <a:chOff x="14876640" y="-2321280"/>
            <a:chExt cx="4763880" cy="4413240"/>
          </a:xfrm>
        </p:grpSpPr>
        <p:sp>
          <p:nvSpPr>
            <p:cNvPr id="199" name="Freeform 8"/>
            <p:cNvSpPr/>
            <p:nvPr/>
          </p:nvSpPr>
          <p:spPr>
            <a:xfrm>
              <a:off x="1487664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cxn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00" name="TextBox 9"/>
            <p:cNvSpPr/>
            <p:nvPr/>
          </p:nvSpPr>
          <p:spPr>
            <a:xfrm>
              <a:off x="15508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01" name="Group 10"/>
          <p:cNvGrpSpPr/>
          <p:nvPr/>
        </p:nvGrpSpPr>
        <p:grpSpPr>
          <a:xfrm>
            <a:off x="1220760" y="933840"/>
            <a:ext cx="1971000" cy="1836000"/>
            <a:chOff x="1220760" y="933840"/>
            <a:chExt cx="1971000" cy="1836000"/>
          </a:xfrm>
        </p:grpSpPr>
        <p:sp>
          <p:nvSpPr>
            <p:cNvPr id="202" name="Freeform 11"/>
            <p:cNvSpPr/>
            <p:nvPr/>
          </p:nvSpPr>
          <p:spPr>
            <a:xfrm>
              <a:off x="122076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cxn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w="57150" cap="sq">
              <a:solidFill>
                <a:srgbClr val="FFFFFF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03" name="TextBox 12"/>
            <p:cNvSpPr/>
            <p:nvPr/>
          </p:nvSpPr>
          <p:spPr>
            <a:xfrm>
              <a:off x="147852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04" name="Group 13"/>
          <p:cNvGrpSpPr/>
          <p:nvPr/>
        </p:nvGrpSpPr>
        <p:grpSpPr>
          <a:xfrm>
            <a:off x="15099120" y="933840"/>
            <a:ext cx="1971000" cy="1836000"/>
            <a:chOff x="15099120" y="933840"/>
            <a:chExt cx="1971000" cy="1836000"/>
          </a:xfrm>
        </p:grpSpPr>
        <p:sp>
          <p:nvSpPr>
            <p:cNvPr id="205" name="Freeform 14"/>
            <p:cNvSpPr/>
            <p:nvPr/>
          </p:nvSpPr>
          <p:spPr>
            <a:xfrm>
              <a:off x="1509912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cxn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w="57150" cap="sq">
              <a:solidFill>
                <a:srgbClr val="FFFFFF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06" name="TextBox 15"/>
            <p:cNvSpPr/>
            <p:nvPr/>
          </p:nvSpPr>
          <p:spPr>
            <a:xfrm>
              <a:off x="1535688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07" name="Group 16"/>
          <p:cNvGrpSpPr/>
          <p:nvPr/>
        </p:nvGrpSpPr>
        <p:grpSpPr>
          <a:xfrm>
            <a:off x="3551760" y="2410200"/>
            <a:ext cx="11038680" cy="120600"/>
            <a:chOff x="3551760" y="2410200"/>
            <a:chExt cx="11038680" cy="120600"/>
          </a:xfrm>
        </p:grpSpPr>
        <p:sp>
          <p:nvSpPr>
            <p:cNvPr id="208" name="Freeform 17"/>
            <p:cNvSpPr/>
            <p:nvPr/>
          </p:nvSpPr>
          <p:spPr>
            <a:xfrm rot="16200000">
              <a:off x="9083160" y="-2976120"/>
              <a:ext cx="120600" cy="10893960"/>
            </a:xfrm>
            <a:custGeom>
              <a:avLst/>
              <a:gdLst>
                <a:gd name="textAreaLeft" fmla="*/ 0 w 120600"/>
                <a:gd name="textAreaRight" fmla="*/ 121680 w 120600"/>
                <a:gd name="textAreaTop" fmla="*/ 0 h 10893960"/>
                <a:gd name="textAreaBottom" fmla="*/ 10895040 h 10893960"/>
              </a:gdLst>
              <a:ahLst/>
              <a:cxnLst/>
              <a:rect l="textAreaLeft" t="textAreaTop" r="textAreaRight" b="textAreaBottom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09" name="TextBox 18"/>
            <p:cNvSpPr/>
            <p:nvPr/>
          </p:nvSpPr>
          <p:spPr>
            <a:xfrm rot="16200000">
              <a:off x="9010800" y="-3048480"/>
              <a:ext cx="120600" cy="11038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10" name="Group 19"/>
          <p:cNvGrpSpPr/>
          <p:nvPr/>
        </p:nvGrpSpPr>
        <p:grpSpPr>
          <a:xfrm>
            <a:off x="-144720" y="9774360"/>
            <a:ext cx="18431640" cy="119160"/>
            <a:chOff x="-144720" y="9774360"/>
            <a:chExt cx="18431640" cy="119160"/>
          </a:xfrm>
        </p:grpSpPr>
        <p:sp>
          <p:nvSpPr>
            <p:cNvPr id="211" name="Freeform 20"/>
            <p:cNvSpPr/>
            <p:nvPr/>
          </p:nvSpPr>
          <p:spPr>
            <a:xfrm rot="16200000">
              <a:off x="9083880" y="690480"/>
              <a:ext cx="119160" cy="18286920"/>
            </a:xfrm>
            <a:custGeom>
              <a:avLst/>
              <a:gdLst>
                <a:gd name="textAreaLeft" fmla="*/ 0 w 119160"/>
                <a:gd name="textAreaRight" fmla="*/ 120240 w 119160"/>
                <a:gd name="textAreaTop" fmla="*/ 0 h 18286920"/>
                <a:gd name="textAreaBottom" fmla="*/ 18288000 h 18286920"/>
              </a:gdLst>
              <a:ahLst/>
              <a:cxnLst/>
              <a:rect l="textAreaLeft" t="textAreaTop" r="textAreaRight" b="textAreaBottom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12" name="TextBox 21"/>
            <p:cNvSpPr/>
            <p:nvPr/>
          </p:nvSpPr>
          <p:spPr>
            <a:xfrm rot="16200000">
              <a:off x="9011520" y="618120"/>
              <a:ext cx="119160" cy="18431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213" name="Freeform 62"/>
          <p:cNvSpPr/>
          <p:nvPr/>
        </p:nvSpPr>
        <p:spPr>
          <a:xfrm>
            <a:off x="12912840" y="9281520"/>
            <a:ext cx="5374080" cy="1042560"/>
          </a:xfrm>
          <a:custGeom>
            <a:avLst/>
            <a:gdLst>
              <a:gd name="textAreaLeft" fmla="*/ 0 w 5374080"/>
              <a:gd name="textAreaRight" fmla="*/ 5375160 w 5374080"/>
              <a:gd name="textAreaTop" fmla="*/ 0 h 1042560"/>
              <a:gd name="textAreaBottom" fmla="*/ 1043640 h 1042560"/>
            </a:gdLst>
            <a:ahLst/>
            <a:cxnLst/>
            <a:rect l="textAreaLeft" t="textAreaTop" r="textAreaRight" b="textAreaBottom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6CA2B1-D574-7B83-5C59-70EF8F9DCD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0639" y="3010723"/>
            <a:ext cx="16757361" cy="5927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Community Hub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→ Share notes, resources, and join study rooms.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Gamification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→ Leaderboards, streaks, badges, challenges.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AI Learning Tools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→ Quiz/flashcard generator, AI study buddy, smart recommendations.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Bilingual Support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→ Hindi ↔ English (text + voice).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Analytics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→ Personalized dashboards, weak-area detection.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Accessibility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→ Offline sync, voice-to-text &amp; text-to-speech.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Wellbeing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→ Daily stress check-ins &amp; motivational nudges.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20D47"/>
            </a:gs>
            <a:gs pos="100000">
              <a:srgbClr val="020D47"/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2"/>
          <p:cNvSpPr/>
          <p:nvPr/>
        </p:nvSpPr>
        <p:spPr>
          <a:xfrm>
            <a:off x="3464280" y="347760"/>
            <a:ext cx="11358360" cy="1728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 defTabSz="914400">
              <a:lnSpc>
                <a:spcPts val="6806"/>
              </a:lnSpc>
            </a:pPr>
            <a:r>
              <a:rPr lang="en-US" sz="6190" b="1" strike="noStrike" spc="-1" dirty="0">
                <a:solidFill>
                  <a:srgbClr val="FFE012"/>
                </a:solidFill>
                <a:latin typeface="Poppins Bold"/>
                <a:ea typeface="Poppins Bold"/>
              </a:rPr>
              <a:t>Target Users and Expected Use Cases</a:t>
            </a:r>
            <a:endParaRPr lang="en-IN" sz="6190" b="0" strike="noStrike" spc="-1" dirty="0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216" name="Group 4"/>
          <p:cNvGrpSpPr/>
          <p:nvPr/>
        </p:nvGrpSpPr>
        <p:grpSpPr>
          <a:xfrm>
            <a:off x="-1353960" y="-2321280"/>
            <a:ext cx="4763880" cy="4413240"/>
            <a:chOff x="-1353960" y="-2321280"/>
            <a:chExt cx="4763880" cy="4413240"/>
          </a:xfrm>
        </p:grpSpPr>
        <p:sp>
          <p:nvSpPr>
            <p:cNvPr id="217" name="Freeform 5"/>
            <p:cNvSpPr/>
            <p:nvPr/>
          </p:nvSpPr>
          <p:spPr>
            <a:xfrm>
              <a:off x="-135396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cxn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 defTabSz="914400">
                <a:lnSpc>
                  <a:spcPct val="100000"/>
                </a:lnSpc>
              </a:pPr>
              <a:endParaRPr lang="en-IN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  <p:sp>
          <p:nvSpPr>
            <p:cNvPr id="218" name="TextBox 6"/>
            <p:cNvSpPr/>
            <p:nvPr/>
          </p:nvSpPr>
          <p:spPr>
            <a:xfrm>
              <a:off x="-721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19" name="Group 7"/>
          <p:cNvGrpSpPr/>
          <p:nvPr/>
        </p:nvGrpSpPr>
        <p:grpSpPr>
          <a:xfrm>
            <a:off x="14876640" y="-2321280"/>
            <a:ext cx="4763880" cy="4413240"/>
            <a:chOff x="14876640" y="-2321280"/>
            <a:chExt cx="4763880" cy="4413240"/>
          </a:xfrm>
        </p:grpSpPr>
        <p:sp>
          <p:nvSpPr>
            <p:cNvPr id="220" name="Freeform 8"/>
            <p:cNvSpPr/>
            <p:nvPr/>
          </p:nvSpPr>
          <p:spPr>
            <a:xfrm>
              <a:off x="1487664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cxn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21" name="TextBox 9"/>
            <p:cNvSpPr/>
            <p:nvPr/>
          </p:nvSpPr>
          <p:spPr>
            <a:xfrm>
              <a:off x="15508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22" name="Group 10"/>
          <p:cNvGrpSpPr/>
          <p:nvPr/>
        </p:nvGrpSpPr>
        <p:grpSpPr>
          <a:xfrm>
            <a:off x="1220760" y="933840"/>
            <a:ext cx="1971000" cy="1836000"/>
            <a:chOff x="1220760" y="933840"/>
            <a:chExt cx="1971000" cy="1836000"/>
          </a:xfrm>
        </p:grpSpPr>
        <p:sp>
          <p:nvSpPr>
            <p:cNvPr id="223" name="Freeform 11"/>
            <p:cNvSpPr/>
            <p:nvPr/>
          </p:nvSpPr>
          <p:spPr>
            <a:xfrm>
              <a:off x="122076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cxn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w="57150" cap="sq">
              <a:solidFill>
                <a:srgbClr val="FFFFFF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24" name="TextBox 12"/>
            <p:cNvSpPr/>
            <p:nvPr/>
          </p:nvSpPr>
          <p:spPr>
            <a:xfrm>
              <a:off x="147852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25" name="Group 13"/>
          <p:cNvGrpSpPr/>
          <p:nvPr/>
        </p:nvGrpSpPr>
        <p:grpSpPr>
          <a:xfrm>
            <a:off x="15099120" y="933840"/>
            <a:ext cx="1971000" cy="1836000"/>
            <a:chOff x="15099120" y="933840"/>
            <a:chExt cx="1971000" cy="1836000"/>
          </a:xfrm>
        </p:grpSpPr>
        <p:sp>
          <p:nvSpPr>
            <p:cNvPr id="226" name="Freeform 14"/>
            <p:cNvSpPr/>
            <p:nvPr/>
          </p:nvSpPr>
          <p:spPr>
            <a:xfrm>
              <a:off x="1509912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cxn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w="57150" cap="sq">
              <a:solidFill>
                <a:srgbClr val="FFFFFF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27" name="TextBox 15"/>
            <p:cNvSpPr/>
            <p:nvPr/>
          </p:nvSpPr>
          <p:spPr>
            <a:xfrm>
              <a:off x="1535688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28" name="Group 16"/>
          <p:cNvGrpSpPr/>
          <p:nvPr/>
        </p:nvGrpSpPr>
        <p:grpSpPr>
          <a:xfrm>
            <a:off x="3551760" y="2410200"/>
            <a:ext cx="11038680" cy="120600"/>
            <a:chOff x="3551760" y="2410200"/>
            <a:chExt cx="11038680" cy="120600"/>
          </a:xfrm>
        </p:grpSpPr>
        <p:sp>
          <p:nvSpPr>
            <p:cNvPr id="229" name="Freeform 17"/>
            <p:cNvSpPr/>
            <p:nvPr/>
          </p:nvSpPr>
          <p:spPr>
            <a:xfrm rot="16200000">
              <a:off x="9083160" y="-2976120"/>
              <a:ext cx="120600" cy="10893960"/>
            </a:xfrm>
            <a:custGeom>
              <a:avLst/>
              <a:gdLst>
                <a:gd name="textAreaLeft" fmla="*/ 0 w 120600"/>
                <a:gd name="textAreaRight" fmla="*/ 121680 w 120600"/>
                <a:gd name="textAreaTop" fmla="*/ 0 h 10893960"/>
                <a:gd name="textAreaBottom" fmla="*/ 10895040 h 10893960"/>
              </a:gdLst>
              <a:ahLst/>
              <a:cxnLst/>
              <a:rect l="textAreaLeft" t="textAreaTop" r="textAreaRight" b="textAreaBottom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30" name="TextBox 18"/>
            <p:cNvSpPr/>
            <p:nvPr/>
          </p:nvSpPr>
          <p:spPr>
            <a:xfrm rot="16200000">
              <a:off x="9010800" y="-3048480"/>
              <a:ext cx="120600" cy="11038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31" name="Group 19"/>
          <p:cNvGrpSpPr/>
          <p:nvPr/>
        </p:nvGrpSpPr>
        <p:grpSpPr>
          <a:xfrm>
            <a:off x="-144720" y="9774360"/>
            <a:ext cx="18431640" cy="119160"/>
            <a:chOff x="-144720" y="9774360"/>
            <a:chExt cx="18431640" cy="119160"/>
          </a:xfrm>
        </p:grpSpPr>
        <p:sp>
          <p:nvSpPr>
            <p:cNvPr id="232" name="Freeform 20"/>
            <p:cNvSpPr/>
            <p:nvPr/>
          </p:nvSpPr>
          <p:spPr>
            <a:xfrm rot="16200000">
              <a:off x="9083880" y="690480"/>
              <a:ext cx="119160" cy="18286920"/>
            </a:xfrm>
            <a:custGeom>
              <a:avLst/>
              <a:gdLst>
                <a:gd name="textAreaLeft" fmla="*/ 0 w 119160"/>
                <a:gd name="textAreaRight" fmla="*/ 120240 w 119160"/>
                <a:gd name="textAreaTop" fmla="*/ 0 h 18286920"/>
                <a:gd name="textAreaBottom" fmla="*/ 18288000 h 18286920"/>
              </a:gdLst>
              <a:ahLst/>
              <a:cxnLst/>
              <a:rect l="textAreaLeft" t="textAreaTop" r="textAreaRight" b="textAreaBottom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33" name="TextBox 21"/>
            <p:cNvSpPr/>
            <p:nvPr/>
          </p:nvSpPr>
          <p:spPr>
            <a:xfrm rot="16200000">
              <a:off x="9011520" y="618120"/>
              <a:ext cx="119160" cy="18431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234" name="Freeform 62"/>
          <p:cNvSpPr/>
          <p:nvPr/>
        </p:nvSpPr>
        <p:spPr>
          <a:xfrm>
            <a:off x="13523040" y="9410272"/>
            <a:ext cx="4763880" cy="913808"/>
          </a:xfrm>
          <a:custGeom>
            <a:avLst/>
            <a:gdLst>
              <a:gd name="textAreaLeft" fmla="*/ 0 w 5374080"/>
              <a:gd name="textAreaRight" fmla="*/ 5375160 w 5374080"/>
              <a:gd name="textAreaTop" fmla="*/ 0 h 1042560"/>
              <a:gd name="textAreaBottom" fmla="*/ 1043640 h 1042560"/>
            </a:gdLst>
            <a:ahLst/>
            <a:cxnLst/>
            <a:rect l="textAreaLeft" t="textAreaTop" r="textAreaRight" b="textAreaBottom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D527D5-A464-7724-65E6-4BAAF88142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0760" y="3007234"/>
            <a:ext cx="10408619" cy="25242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600" b="1" spc="-1" dirty="0">
                <a:solidFill>
                  <a:srgbClr val="FFFF00"/>
                </a:solidFill>
                <a:latin typeface="Poppins"/>
                <a:ea typeface="Poppins"/>
              </a:rPr>
              <a:t>Target</a:t>
            </a:r>
            <a:r>
              <a:rPr lang="en-US" sz="3600" b="1" strike="noStrike" spc="-1" dirty="0">
                <a:solidFill>
                  <a:srgbClr val="FFFF00"/>
                </a:solidFill>
                <a:latin typeface="Poppins"/>
                <a:ea typeface="Poppins"/>
              </a:rPr>
              <a:t> Users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Competitive exam aspirants (JEE, CAT, NDA, GATE, etc.)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Tier-2 &amp; Tier-3 city students needing bilingual support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Learners who prefer peer-driven + AI-personalized prep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7BEEF0E-B246-9242-A199-2CB82AB312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0760" y="5444852"/>
            <a:ext cx="12876240" cy="40902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3600" b="1" spc="-1" dirty="0">
                <a:solidFill>
                  <a:srgbClr val="FFFF00"/>
                </a:solidFill>
                <a:latin typeface="Poppins"/>
                <a:cs typeface="Poppins" panose="00000500000000000000" pitchFamily="2" charset="0"/>
              </a:rPr>
              <a:t>Use Cases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Join study rooms → collaborate &amp; compete on leaderboards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Upload notes/resources → AI generates quizzes &amp; flashcards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Ask doubts (voice/text) → AI study buddy answers instantly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Track progress → personalized dashboard &amp; weak-area insights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Stay motivated → streaks, badges, challenges, wellbeing check-ins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20D47"/>
            </a:gs>
            <a:gs pos="100000">
              <a:srgbClr val="020D47"/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TextBox 2"/>
          <p:cNvSpPr/>
          <p:nvPr/>
        </p:nvSpPr>
        <p:spPr>
          <a:xfrm>
            <a:off x="3464280" y="347760"/>
            <a:ext cx="11358360" cy="1728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 defTabSz="914400">
              <a:lnSpc>
                <a:spcPts val="6806"/>
              </a:lnSpc>
            </a:pPr>
            <a:r>
              <a:rPr lang="en-US" sz="6190" b="1" strike="noStrike" spc="-1" dirty="0">
                <a:solidFill>
                  <a:srgbClr val="FFE012"/>
                </a:solidFill>
                <a:latin typeface="Poppins Bold"/>
                <a:ea typeface="Poppins Bold"/>
              </a:rPr>
              <a:t>Data Requirements and Privacy Considerations</a:t>
            </a:r>
            <a:endParaRPr lang="en-IN" sz="6190" b="0" strike="noStrike" spc="-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0" name="TextBox 3"/>
          <p:cNvSpPr/>
          <p:nvPr/>
        </p:nvSpPr>
        <p:spPr>
          <a:xfrm>
            <a:off x="336540" y="2962524"/>
            <a:ext cx="5710440" cy="110331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marL="690840" lvl="1" indent="-345600" algn="r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lang="en-US" sz="3200" b="1" strike="noStrike" spc="-1" dirty="0">
                <a:solidFill>
                  <a:srgbClr val="FFFF00"/>
                </a:solidFill>
                <a:latin typeface="Poppins"/>
                <a:ea typeface="Poppins"/>
              </a:rPr>
              <a:t>Data Requirements</a:t>
            </a:r>
          </a:p>
          <a:p>
            <a:pPr marL="690840" lvl="1" indent="-345600" algn="r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endParaRPr lang="en-IN" sz="3200" b="0" strike="noStrike" spc="-1" dirty="0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241" name="Group 4"/>
          <p:cNvGrpSpPr/>
          <p:nvPr/>
        </p:nvGrpSpPr>
        <p:grpSpPr>
          <a:xfrm>
            <a:off x="-1353960" y="-2321280"/>
            <a:ext cx="4763880" cy="4413240"/>
            <a:chOff x="-1353960" y="-2321280"/>
            <a:chExt cx="4763880" cy="4413240"/>
          </a:xfrm>
        </p:grpSpPr>
        <p:sp>
          <p:nvSpPr>
            <p:cNvPr id="242" name="Freeform 5"/>
            <p:cNvSpPr/>
            <p:nvPr/>
          </p:nvSpPr>
          <p:spPr>
            <a:xfrm>
              <a:off x="-135396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cxn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 defTabSz="914400">
                <a:lnSpc>
                  <a:spcPct val="100000"/>
                </a:lnSpc>
              </a:pPr>
              <a:endParaRPr lang="en-IN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  <p:sp>
          <p:nvSpPr>
            <p:cNvPr id="243" name="TextBox 6"/>
            <p:cNvSpPr/>
            <p:nvPr/>
          </p:nvSpPr>
          <p:spPr>
            <a:xfrm>
              <a:off x="-721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44" name="Group 7"/>
          <p:cNvGrpSpPr/>
          <p:nvPr/>
        </p:nvGrpSpPr>
        <p:grpSpPr>
          <a:xfrm>
            <a:off x="14876640" y="-2321280"/>
            <a:ext cx="4763880" cy="4413240"/>
            <a:chOff x="14876640" y="-2321280"/>
            <a:chExt cx="4763880" cy="4413240"/>
          </a:xfrm>
        </p:grpSpPr>
        <p:sp>
          <p:nvSpPr>
            <p:cNvPr id="245" name="Freeform 8"/>
            <p:cNvSpPr/>
            <p:nvPr/>
          </p:nvSpPr>
          <p:spPr>
            <a:xfrm>
              <a:off x="1487664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cxn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46" name="TextBox 9"/>
            <p:cNvSpPr/>
            <p:nvPr/>
          </p:nvSpPr>
          <p:spPr>
            <a:xfrm>
              <a:off x="15508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47" name="Group 10"/>
          <p:cNvGrpSpPr/>
          <p:nvPr/>
        </p:nvGrpSpPr>
        <p:grpSpPr>
          <a:xfrm>
            <a:off x="1220760" y="933840"/>
            <a:ext cx="1971000" cy="1836000"/>
            <a:chOff x="1220760" y="933840"/>
            <a:chExt cx="1971000" cy="1836000"/>
          </a:xfrm>
        </p:grpSpPr>
        <p:sp>
          <p:nvSpPr>
            <p:cNvPr id="248" name="Freeform 11"/>
            <p:cNvSpPr/>
            <p:nvPr/>
          </p:nvSpPr>
          <p:spPr>
            <a:xfrm>
              <a:off x="122076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cxn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w="57150" cap="sq">
              <a:solidFill>
                <a:srgbClr val="FFFFFF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49" name="TextBox 12"/>
            <p:cNvSpPr/>
            <p:nvPr/>
          </p:nvSpPr>
          <p:spPr>
            <a:xfrm>
              <a:off x="147852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50" name="Group 13"/>
          <p:cNvGrpSpPr/>
          <p:nvPr/>
        </p:nvGrpSpPr>
        <p:grpSpPr>
          <a:xfrm>
            <a:off x="15099120" y="933840"/>
            <a:ext cx="1971000" cy="1836000"/>
            <a:chOff x="15099120" y="933840"/>
            <a:chExt cx="1971000" cy="1836000"/>
          </a:xfrm>
        </p:grpSpPr>
        <p:sp>
          <p:nvSpPr>
            <p:cNvPr id="251" name="Freeform 14"/>
            <p:cNvSpPr/>
            <p:nvPr/>
          </p:nvSpPr>
          <p:spPr>
            <a:xfrm>
              <a:off x="1509912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cxn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w="57150" cap="sq">
              <a:solidFill>
                <a:srgbClr val="FFFFFF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52" name="TextBox 15"/>
            <p:cNvSpPr/>
            <p:nvPr/>
          </p:nvSpPr>
          <p:spPr>
            <a:xfrm>
              <a:off x="1535688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53" name="Group 16"/>
          <p:cNvGrpSpPr/>
          <p:nvPr/>
        </p:nvGrpSpPr>
        <p:grpSpPr>
          <a:xfrm>
            <a:off x="3551760" y="2410200"/>
            <a:ext cx="11038680" cy="120600"/>
            <a:chOff x="3551760" y="2410200"/>
            <a:chExt cx="11038680" cy="120600"/>
          </a:xfrm>
        </p:grpSpPr>
        <p:sp>
          <p:nvSpPr>
            <p:cNvPr id="254" name="Freeform 17"/>
            <p:cNvSpPr/>
            <p:nvPr/>
          </p:nvSpPr>
          <p:spPr>
            <a:xfrm rot="16200000">
              <a:off x="9083160" y="-2976120"/>
              <a:ext cx="120600" cy="10893960"/>
            </a:xfrm>
            <a:custGeom>
              <a:avLst/>
              <a:gdLst>
                <a:gd name="textAreaLeft" fmla="*/ 0 w 120600"/>
                <a:gd name="textAreaRight" fmla="*/ 121680 w 120600"/>
                <a:gd name="textAreaTop" fmla="*/ 0 h 10893960"/>
                <a:gd name="textAreaBottom" fmla="*/ 10895040 h 10893960"/>
              </a:gdLst>
              <a:ahLst/>
              <a:cxnLst/>
              <a:rect l="textAreaLeft" t="textAreaTop" r="textAreaRight" b="textAreaBottom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55" name="TextBox 18"/>
            <p:cNvSpPr/>
            <p:nvPr/>
          </p:nvSpPr>
          <p:spPr>
            <a:xfrm rot="16200000">
              <a:off x="9010800" y="-3048480"/>
              <a:ext cx="120600" cy="11038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56" name="Group 19"/>
          <p:cNvGrpSpPr/>
          <p:nvPr/>
        </p:nvGrpSpPr>
        <p:grpSpPr>
          <a:xfrm>
            <a:off x="-144720" y="9774360"/>
            <a:ext cx="18431640" cy="119160"/>
            <a:chOff x="-144720" y="9774360"/>
            <a:chExt cx="18431640" cy="119160"/>
          </a:xfrm>
        </p:grpSpPr>
        <p:sp>
          <p:nvSpPr>
            <p:cNvPr id="257" name="Freeform 20"/>
            <p:cNvSpPr/>
            <p:nvPr/>
          </p:nvSpPr>
          <p:spPr>
            <a:xfrm rot="16200000">
              <a:off x="9083880" y="690480"/>
              <a:ext cx="119160" cy="18286920"/>
            </a:xfrm>
            <a:custGeom>
              <a:avLst/>
              <a:gdLst>
                <a:gd name="textAreaLeft" fmla="*/ 0 w 119160"/>
                <a:gd name="textAreaRight" fmla="*/ 120240 w 119160"/>
                <a:gd name="textAreaTop" fmla="*/ 0 h 18286920"/>
                <a:gd name="textAreaBottom" fmla="*/ 18288000 h 18286920"/>
              </a:gdLst>
              <a:ahLst/>
              <a:cxnLst/>
              <a:rect l="textAreaLeft" t="textAreaTop" r="textAreaRight" b="textAreaBottom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58" name="TextBox 21"/>
            <p:cNvSpPr/>
            <p:nvPr/>
          </p:nvSpPr>
          <p:spPr>
            <a:xfrm rot="16200000">
              <a:off x="9011520" y="618120"/>
              <a:ext cx="119160" cy="18431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259" name="Freeform 62"/>
          <p:cNvSpPr/>
          <p:nvPr/>
        </p:nvSpPr>
        <p:spPr>
          <a:xfrm>
            <a:off x="12912840" y="9281520"/>
            <a:ext cx="5374080" cy="1042560"/>
          </a:xfrm>
          <a:custGeom>
            <a:avLst/>
            <a:gdLst>
              <a:gd name="textAreaLeft" fmla="*/ 0 w 5374080"/>
              <a:gd name="textAreaRight" fmla="*/ 5375160 w 5374080"/>
              <a:gd name="textAreaTop" fmla="*/ 0 h 1042560"/>
              <a:gd name="textAreaBottom" fmla="*/ 1043640 h 1042560"/>
            </a:gdLst>
            <a:ahLst/>
            <a:cxnLst/>
            <a:rect l="textAreaLeft" t="textAreaTop" r="textAreaRight" b="textAreaBottom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TextBox 259"/>
          <p:cNvSpPr txBox="1"/>
          <p:nvPr/>
        </p:nvSpPr>
        <p:spPr>
          <a:xfrm>
            <a:off x="-9877800" y="5796700"/>
            <a:ext cx="15801120" cy="25617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457200" indent="-457200" algn="r">
              <a:buFont typeface="Arial" panose="020B0604020202020204" pitchFamily="34" charset="0"/>
              <a:buChar char="•"/>
            </a:pPr>
            <a:r>
              <a:rPr lang="en-US" sz="3200" b="1" strike="noStrike" spc="-1" dirty="0">
                <a:solidFill>
                  <a:srgbClr val="FFFF00"/>
                </a:solidFill>
                <a:latin typeface="Poppins"/>
                <a:ea typeface="Poppins"/>
              </a:rPr>
              <a:t>Privacy &amp; Security</a:t>
            </a:r>
            <a:endParaRPr lang="en-IN" sz="3200" b="0" strike="noStrike" spc="-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0D5EC96-2211-9923-FDC6-2AAE8EB1C9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0720" y="3536863"/>
            <a:ext cx="10911840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Uploaded notes, PDFs, study resources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Quiz &amp; performance data (accuracy, time, streaks)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Student progress (leaderboard, challenges)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Optional wellbeing check-ins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EFDD7982-4A0E-7872-9579-28188782B4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0720" y="6276138"/>
            <a:ext cx="9961381" cy="26166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Minimal data collection, only learning-related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Encrypted cloud storage (secure uploads &amp; progress)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Anonymized analytics for insights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Strict student data protection practices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20D47"/>
            </a:gs>
            <a:gs pos="100000">
              <a:srgbClr val="020D47"/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extBox 2"/>
          <p:cNvSpPr/>
          <p:nvPr/>
        </p:nvSpPr>
        <p:spPr>
          <a:xfrm>
            <a:off x="3464280" y="347760"/>
            <a:ext cx="11358360" cy="1728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 defTabSz="914400">
              <a:lnSpc>
                <a:spcPts val="6806"/>
              </a:lnSpc>
            </a:pPr>
            <a:r>
              <a:rPr lang="en-US" sz="6190" b="1" strike="noStrike" spc="-1" dirty="0">
                <a:solidFill>
                  <a:srgbClr val="FFE012"/>
                </a:solidFill>
                <a:latin typeface="Poppins Bold"/>
                <a:ea typeface="Poppins Bold"/>
              </a:rPr>
              <a:t>AI Technologies and Methods</a:t>
            </a:r>
            <a:endParaRPr lang="en-IN" sz="6190" b="0" strike="noStrike" spc="-1" dirty="0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263" name="Group 4"/>
          <p:cNvGrpSpPr/>
          <p:nvPr/>
        </p:nvGrpSpPr>
        <p:grpSpPr>
          <a:xfrm>
            <a:off x="-1353960" y="-2321280"/>
            <a:ext cx="4763880" cy="4413240"/>
            <a:chOff x="-1353960" y="-2321280"/>
            <a:chExt cx="4763880" cy="4413240"/>
          </a:xfrm>
        </p:grpSpPr>
        <p:sp>
          <p:nvSpPr>
            <p:cNvPr id="264" name="Freeform 5"/>
            <p:cNvSpPr/>
            <p:nvPr/>
          </p:nvSpPr>
          <p:spPr>
            <a:xfrm>
              <a:off x="-135396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cxn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 defTabSz="914400">
                <a:lnSpc>
                  <a:spcPct val="100000"/>
                </a:lnSpc>
              </a:pPr>
              <a:endParaRPr lang="en-IN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  <p:sp>
          <p:nvSpPr>
            <p:cNvPr id="265" name="TextBox 6"/>
            <p:cNvSpPr/>
            <p:nvPr/>
          </p:nvSpPr>
          <p:spPr>
            <a:xfrm>
              <a:off x="-721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66" name="Group 7"/>
          <p:cNvGrpSpPr/>
          <p:nvPr/>
        </p:nvGrpSpPr>
        <p:grpSpPr>
          <a:xfrm>
            <a:off x="14876640" y="-2321280"/>
            <a:ext cx="4763880" cy="4413240"/>
            <a:chOff x="14876640" y="-2321280"/>
            <a:chExt cx="4763880" cy="4413240"/>
          </a:xfrm>
        </p:grpSpPr>
        <p:sp>
          <p:nvSpPr>
            <p:cNvPr id="267" name="Freeform 8"/>
            <p:cNvSpPr/>
            <p:nvPr/>
          </p:nvSpPr>
          <p:spPr>
            <a:xfrm>
              <a:off x="1487664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cxn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68" name="TextBox 9"/>
            <p:cNvSpPr/>
            <p:nvPr/>
          </p:nvSpPr>
          <p:spPr>
            <a:xfrm>
              <a:off x="15508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69" name="Group 10"/>
          <p:cNvGrpSpPr/>
          <p:nvPr/>
        </p:nvGrpSpPr>
        <p:grpSpPr>
          <a:xfrm>
            <a:off x="1220760" y="933840"/>
            <a:ext cx="1971000" cy="1836000"/>
            <a:chOff x="1220760" y="933840"/>
            <a:chExt cx="1971000" cy="1836000"/>
          </a:xfrm>
        </p:grpSpPr>
        <p:sp>
          <p:nvSpPr>
            <p:cNvPr id="270" name="Freeform 11"/>
            <p:cNvSpPr/>
            <p:nvPr/>
          </p:nvSpPr>
          <p:spPr>
            <a:xfrm>
              <a:off x="122076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cxn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w="57150" cap="sq">
              <a:solidFill>
                <a:srgbClr val="FFFFFF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71" name="TextBox 12"/>
            <p:cNvSpPr/>
            <p:nvPr/>
          </p:nvSpPr>
          <p:spPr>
            <a:xfrm>
              <a:off x="147852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72" name="Group 13"/>
          <p:cNvGrpSpPr/>
          <p:nvPr/>
        </p:nvGrpSpPr>
        <p:grpSpPr>
          <a:xfrm>
            <a:off x="15099120" y="933840"/>
            <a:ext cx="1971000" cy="1836000"/>
            <a:chOff x="15099120" y="933840"/>
            <a:chExt cx="1971000" cy="1836000"/>
          </a:xfrm>
        </p:grpSpPr>
        <p:sp>
          <p:nvSpPr>
            <p:cNvPr id="273" name="Freeform 14"/>
            <p:cNvSpPr/>
            <p:nvPr/>
          </p:nvSpPr>
          <p:spPr>
            <a:xfrm>
              <a:off x="1509912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cxn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w="57150" cap="sq">
              <a:solidFill>
                <a:srgbClr val="FFFFFF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74" name="TextBox 15"/>
            <p:cNvSpPr/>
            <p:nvPr/>
          </p:nvSpPr>
          <p:spPr>
            <a:xfrm>
              <a:off x="1535688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75" name="Group 16"/>
          <p:cNvGrpSpPr/>
          <p:nvPr/>
        </p:nvGrpSpPr>
        <p:grpSpPr>
          <a:xfrm>
            <a:off x="3551760" y="2410200"/>
            <a:ext cx="11038680" cy="120600"/>
            <a:chOff x="3551760" y="2410200"/>
            <a:chExt cx="11038680" cy="120600"/>
          </a:xfrm>
        </p:grpSpPr>
        <p:sp>
          <p:nvSpPr>
            <p:cNvPr id="276" name="Freeform 17"/>
            <p:cNvSpPr/>
            <p:nvPr/>
          </p:nvSpPr>
          <p:spPr>
            <a:xfrm rot="16200000">
              <a:off x="9083160" y="-2976120"/>
              <a:ext cx="120600" cy="10893960"/>
            </a:xfrm>
            <a:custGeom>
              <a:avLst/>
              <a:gdLst>
                <a:gd name="textAreaLeft" fmla="*/ 0 w 120600"/>
                <a:gd name="textAreaRight" fmla="*/ 121680 w 120600"/>
                <a:gd name="textAreaTop" fmla="*/ 0 h 10893960"/>
                <a:gd name="textAreaBottom" fmla="*/ 10895040 h 10893960"/>
              </a:gdLst>
              <a:ahLst/>
              <a:cxnLst/>
              <a:rect l="textAreaLeft" t="textAreaTop" r="textAreaRight" b="textAreaBottom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77" name="TextBox 18"/>
            <p:cNvSpPr/>
            <p:nvPr/>
          </p:nvSpPr>
          <p:spPr>
            <a:xfrm rot="16200000">
              <a:off x="9010800" y="-3048480"/>
              <a:ext cx="120600" cy="11038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78" name="Group 19"/>
          <p:cNvGrpSpPr/>
          <p:nvPr/>
        </p:nvGrpSpPr>
        <p:grpSpPr>
          <a:xfrm>
            <a:off x="-144720" y="9774360"/>
            <a:ext cx="18431640" cy="119160"/>
            <a:chOff x="-144720" y="9774360"/>
            <a:chExt cx="18431640" cy="119160"/>
          </a:xfrm>
        </p:grpSpPr>
        <p:sp>
          <p:nvSpPr>
            <p:cNvPr id="279" name="Freeform 20"/>
            <p:cNvSpPr/>
            <p:nvPr/>
          </p:nvSpPr>
          <p:spPr>
            <a:xfrm rot="16200000">
              <a:off x="9083880" y="690480"/>
              <a:ext cx="119160" cy="18286920"/>
            </a:xfrm>
            <a:custGeom>
              <a:avLst/>
              <a:gdLst>
                <a:gd name="textAreaLeft" fmla="*/ 0 w 119160"/>
                <a:gd name="textAreaRight" fmla="*/ 120240 w 119160"/>
                <a:gd name="textAreaTop" fmla="*/ 0 h 18286920"/>
                <a:gd name="textAreaBottom" fmla="*/ 18288000 h 18286920"/>
              </a:gdLst>
              <a:ahLst/>
              <a:cxnLst/>
              <a:rect l="textAreaLeft" t="textAreaTop" r="textAreaRight" b="textAreaBottom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80" name="TextBox 21"/>
            <p:cNvSpPr/>
            <p:nvPr/>
          </p:nvSpPr>
          <p:spPr>
            <a:xfrm rot="16200000">
              <a:off x="9011520" y="618120"/>
              <a:ext cx="119160" cy="18431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281" name="Freeform 62"/>
          <p:cNvSpPr/>
          <p:nvPr/>
        </p:nvSpPr>
        <p:spPr>
          <a:xfrm>
            <a:off x="12912840" y="9281520"/>
            <a:ext cx="5374080" cy="1042560"/>
          </a:xfrm>
          <a:custGeom>
            <a:avLst/>
            <a:gdLst>
              <a:gd name="textAreaLeft" fmla="*/ 0 w 5374080"/>
              <a:gd name="textAreaRight" fmla="*/ 5375160 w 5374080"/>
              <a:gd name="textAreaTop" fmla="*/ 0 h 1042560"/>
              <a:gd name="textAreaBottom" fmla="*/ 1043640 h 1042560"/>
            </a:gdLst>
            <a:ahLst/>
            <a:cxnLst/>
            <a:rect l="textAreaLeft" t="textAreaTop" r="textAreaRight" b="textAreaBottom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FB75530-62B7-FD50-1AF7-1EB6D80105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7980" y="3168071"/>
            <a:ext cx="16042140" cy="5188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NLP (GPT models)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→ Generate quizzes, flashcards, summaries, Q&amp;A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Speech Recognition (Whisper/ASR)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→ Hindi &amp; English voice → text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Text-to-Speech (TTS)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→ Bilingual voice responses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Translation Models (</a:t>
            </a: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IndicTrans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etc.)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→ Hindi ↔ English conversion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ML Analytics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→ Adaptive quizzes, weak-area detection, smart   recommendations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Community Insights AI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→ Detect trending tough topics for group study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20D47"/>
            </a:gs>
            <a:gs pos="100000">
              <a:srgbClr val="020D47"/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TextBox 2"/>
          <p:cNvSpPr/>
          <p:nvPr/>
        </p:nvSpPr>
        <p:spPr>
          <a:xfrm>
            <a:off x="3464280" y="954360"/>
            <a:ext cx="11358360" cy="864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 defTabSz="914400">
              <a:lnSpc>
                <a:spcPts val="6806"/>
              </a:lnSpc>
            </a:pPr>
            <a:r>
              <a:rPr lang="en-US" sz="6190" b="1" strike="noStrike" spc="-1" dirty="0">
                <a:solidFill>
                  <a:srgbClr val="FFE012"/>
                </a:solidFill>
                <a:latin typeface="Poppins Bold"/>
                <a:ea typeface="Poppins Bold"/>
              </a:rPr>
              <a:t>Implementation Approach</a:t>
            </a:r>
            <a:endParaRPr lang="en-IN" sz="6190" b="0" strike="noStrike" spc="-1" dirty="0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283" name="Group 4"/>
          <p:cNvGrpSpPr/>
          <p:nvPr/>
        </p:nvGrpSpPr>
        <p:grpSpPr>
          <a:xfrm>
            <a:off x="-1353960" y="-2321280"/>
            <a:ext cx="4763880" cy="4413240"/>
            <a:chOff x="-1353960" y="-2321280"/>
            <a:chExt cx="4763880" cy="4413240"/>
          </a:xfrm>
        </p:grpSpPr>
        <p:sp>
          <p:nvSpPr>
            <p:cNvPr id="284" name="Freeform 5"/>
            <p:cNvSpPr/>
            <p:nvPr/>
          </p:nvSpPr>
          <p:spPr>
            <a:xfrm>
              <a:off x="-135396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cxn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 defTabSz="914400">
                <a:lnSpc>
                  <a:spcPct val="100000"/>
                </a:lnSpc>
              </a:pPr>
              <a:endParaRPr lang="en-IN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  <p:sp>
          <p:nvSpPr>
            <p:cNvPr id="285" name="TextBox 6"/>
            <p:cNvSpPr/>
            <p:nvPr/>
          </p:nvSpPr>
          <p:spPr>
            <a:xfrm>
              <a:off x="-721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86" name="Group 7"/>
          <p:cNvGrpSpPr/>
          <p:nvPr/>
        </p:nvGrpSpPr>
        <p:grpSpPr>
          <a:xfrm>
            <a:off x="14876640" y="-2321280"/>
            <a:ext cx="4763880" cy="4413240"/>
            <a:chOff x="14876640" y="-2321280"/>
            <a:chExt cx="4763880" cy="4413240"/>
          </a:xfrm>
        </p:grpSpPr>
        <p:sp>
          <p:nvSpPr>
            <p:cNvPr id="287" name="Freeform 8"/>
            <p:cNvSpPr/>
            <p:nvPr/>
          </p:nvSpPr>
          <p:spPr>
            <a:xfrm>
              <a:off x="1487664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cxn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88" name="TextBox 9"/>
            <p:cNvSpPr/>
            <p:nvPr/>
          </p:nvSpPr>
          <p:spPr>
            <a:xfrm>
              <a:off x="15508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89" name="Group 10"/>
          <p:cNvGrpSpPr/>
          <p:nvPr/>
        </p:nvGrpSpPr>
        <p:grpSpPr>
          <a:xfrm>
            <a:off x="1220760" y="933840"/>
            <a:ext cx="1971000" cy="1836000"/>
            <a:chOff x="1220760" y="933840"/>
            <a:chExt cx="1971000" cy="1836000"/>
          </a:xfrm>
        </p:grpSpPr>
        <p:sp>
          <p:nvSpPr>
            <p:cNvPr id="290" name="Freeform 11"/>
            <p:cNvSpPr/>
            <p:nvPr/>
          </p:nvSpPr>
          <p:spPr>
            <a:xfrm>
              <a:off x="122076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cxn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w="57150" cap="sq">
              <a:solidFill>
                <a:srgbClr val="FFFFFF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91" name="TextBox 12"/>
            <p:cNvSpPr/>
            <p:nvPr/>
          </p:nvSpPr>
          <p:spPr>
            <a:xfrm>
              <a:off x="147852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92" name="Group 13"/>
          <p:cNvGrpSpPr/>
          <p:nvPr/>
        </p:nvGrpSpPr>
        <p:grpSpPr>
          <a:xfrm>
            <a:off x="15099120" y="933840"/>
            <a:ext cx="1971000" cy="1836000"/>
            <a:chOff x="15099120" y="933840"/>
            <a:chExt cx="1971000" cy="1836000"/>
          </a:xfrm>
        </p:grpSpPr>
        <p:sp>
          <p:nvSpPr>
            <p:cNvPr id="293" name="Freeform 14"/>
            <p:cNvSpPr/>
            <p:nvPr/>
          </p:nvSpPr>
          <p:spPr>
            <a:xfrm>
              <a:off x="1509912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cxn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w="57150" cap="sq">
              <a:solidFill>
                <a:srgbClr val="FFFFFF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94" name="TextBox 15"/>
            <p:cNvSpPr/>
            <p:nvPr/>
          </p:nvSpPr>
          <p:spPr>
            <a:xfrm>
              <a:off x="1535688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95" name="Group 16"/>
          <p:cNvGrpSpPr/>
          <p:nvPr/>
        </p:nvGrpSpPr>
        <p:grpSpPr>
          <a:xfrm>
            <a:off x="3551760" y="2410200"/>
            <a:ext cx="11038680" cy="120600"/>
            <a:chOff x="3551760" y="2410200"/>
            <a:chExt cx="11038680" cy="120600"/>
          </a:xfrm>
        </p:grpSpPr>
        <p:sp>
          <p:nvSpPr>
            <p:cNvPr id="296" name="Freeform 17"/>
            <p:cNvSpPr/>
            <p:nvPr/>
          </p:nvSpPr>
          <p:spPr>
            <a:xfrm rot="16200000">
              <a:off x="9083160" y="-2976120"/>
              <a:ext cx="120600" cy="10893960"/>
            </a:xfrm>
            <a:custGeom>
              <a:avLst/>
              <a:gdLst>
                <a:gd name="textAreaLeft" fmla="*/ 0 w 120600"/>
                <a:gd name="textAreaRight" fmla="*/ 121680 w 120600"/>
                <a:gd name="textAreaTop" fmla="*/ 0 h 10893960"/>
                <a:gd name="textAreaBottom" fmla="*/ 10895040 h 10893960"/>
              </a:gdLst>
              <a:ahLst/>
              <a:cxnLst/>
              <a:rect l="textAreaLeft" t="textAreaTop" r="textAreaRight" b="textAreaBottom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97" name="TextBox 18"/>
            <p:cNvSpPr/>
            <p:nvPr/>
          </p:nvSpPr>
          <p:spPr>
            <a:xfrm rot="16200000">
              <a:off x="9010800" y="-3048480"/>
              <a:ext cx="120600" cy="11038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98" name="Group 19"/>
          <p:cNvGrpSpPr/>
          <p:nvPr/>
        </p:nvGrpSpPr>
        <p:grpSpPr>
          <a:xfrm>
            <a:off x="-144720" y="9774360"/>
            <a:ext cx="18431640" cy="119160"/>
            <a:chOff x="-144720" y="9774360"/>
            <a:chExt cx="18431640" cy="119160"/>
          </a:xfrm>
        </p:grpSpPr>
        <p:sp>
          <p:nvSpPr>
            <p:cNvPr id="299" name="Freeform 20"/>
            <p:cNvSpPr/>
            <p:nvPr/>
          </p:nvSpPr>
          <p:spPr>
            <a:xfrm rot="16200000">
              <a:off x="9083880" y="690480"/>
              <a:ext cx="119160" cy="18286920"/>
            </a:xfrm>
            <a:custGeom>
              <a:avLst/>
              <a:gdLst>
                <a:gd name="textAreaLeft" fmla="*/ 0 w 119160"/>
                <a:gd name="textAreaRight" fmla="*/ 120240 w 119160"/>
                <a:gd name="textAreaTop" fmla="*/ 0 h 18286920"/>
                <a:gd name="textAreaBottom" fmla="*/ 18288000 h 18286920"/>
              </a:gdLst>
              <a:ahLst/>
              <a:cxnLst/>
              <a:rect l="textAreaLeft" t="textAreaTop" r="textAreaRight" b="textAreaBottom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IN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00" name="TextBox 21"/>
            <p:cNvSpPr/>
            <p:nvPr/>
          </p:nvSpPr>
          <p:spPr>
            <a:xfrm rot="16200000">
              <a:off x="9011520" y="618120"/>
              <a:ext cx="119160" cy="18431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659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301" name="Freeform 62"/>
          <p:cNvSpPr/>
          <p:nvPr/>
        </p:nvSpPr>
        <p:spPr>
          <a:xfrm>
            <a:off x="12912840" y="9281520"/>
            <a:ext cx="5374080" cy="1042560"/>
          </a:xfrm>
          <a:custGeom>
            <a:avLst/>
            <a:gdLst>
              <a:gd name="textAreaLeft" fmla="*/ 0 w 5374080"/>
              <a:gd name="textAreaRight" fmla="*/ 5375160 w 5374080"/>
              <a:gd name="textAreaTop" fmla="*/ 0 h 1042560"/>
              <a:gd name="textAreaBottom" fmla="*/ 1043640 h 1042560"/>
            </a:gdLst>
            <a:ahLst/>
            <a:cxnLst/>
            <a:rect l="textAreaLeft" t="textAreaTop" r="textAreaRight" b="textAreaBottom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TextBox 301"/>
          <p:cNvSpPr txBox="1"/>
          <p:nvPr/>
        </p:nvSpPr>
        <p:spPr>
          <a:xfrm>
            <a:off x="1027980" y="3438719"/>
            <a:ext cx="17825520" cy="4995001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IN" sz="32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Phase 1 (Hackathon)</a:t>
            </a:r>
            <a:endParaRPr lang="en-IN" sz="32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Core prototype: community hub, AI quiz generator, study buddy, leaderboard</a:t>
            </a:r>
          </a:p>
          <a:p>
            <a:r>
              <a:rPr lang="en-IN" sz="32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Phase 2</a:t>
            </a:r>
            <a:endParaRPr lang="en-IN" sz="32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Add gamification (badges, streaks)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Peer mentorship &amp; bilingual voice support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Wellbeing tracker</a:t>
            </a:r>
          </a:p>
          <a:p>
            <a:r>
              <a:rPr lang="en-IN" sz="32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Phase 3</a:t>
            </a:r>
            <a:endParaRPr lang="en-IN" sz="32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Scale to multiple exams (JEE, CAT, GATE, NDA)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Offline access for rural learners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Advanced analytics &amp; community insights</a:t>
            </a:r>
          </a:p>
          <a:p>
            <a:endParaRPr lang="en-IN" sz="3200" b="0" strike="noStrike" spc="-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1027980" y="7994520"/>
            <a:ext cx="16920000" cy="3035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r"/>
            <a:endParaRPr lang="en-IN" sz="3200" b="0" strike="noStrike" spc="-1" dirty="0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</TotalTime>
  <Words>881</Words>
  <Application>Microsoft Office PowerPoint</Application>
  <PresentationFormat>Custom</PresentationFormat>
  <Paragraphs>94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10</vt:i4>
      </vt:variant>
    </vt:vector>
  </HeadingPairs>
  <TitlesOfParts>
    <vt:vector size="28" baseType="lpstr">
      <vt:lpstr>Arial</vt:lpstr>
      <vt:lpstr>Calibri</vt:lpstr>
      <vt:lpstr>Poppins</vt:lpstr>
      <vt:lpstr>Poppins Bold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SAMADHAN 1.0</dc:title>
  <dc:subject/>
  <dc:creator>Pourush Acharya</dc:creator>
  <dc:description/>
  <cp:lastModifiedBy>Pourush Acharya</cp:lastModifiedBy>
  <cp:revision>32</cp:revision>
  <dcterms:created xsi:type="dcterms:W3CDTF">2006-08-16T00:00:00Z</dcterms:created>
  <dcterms:modified xsi:type="dcterms:W3CDTF">2025-09-05T18:07:51Z</dcterms:modified>
  <dc:identifier>DAGVPOy7A7Q</dc:identifier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Custom</vt:lpwstr>
  </property>
  <property fmtid="{D5CDD505-2E9C-101B-9397-08002B2CF9AE}" pid="3" name="Slides">
    <vt:i4>10</vt:i4>
  </property>
</Properties>
</file>